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9" d="100"/>
          <a:sy n="159" d="100"/>
        </p:scale>
        <p:origin x="1526" y="3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896" y="63726"/>
            <a:ext cx="289750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894" y="1060437"/>
            <a:ext cx="4183379" cy="169277"/>
          </a:xfrm>
        </p:spPr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51790"/>
          </a:xfrm>
          <a:custGeom>
            <a:avLst/>
            <a:gdLst/>
            <a:ahLst/>
            <a:cxnLst/>
            <a:rect l="l" t="t" r="r" b="b"/>
            <a:pathLst>
              <a:path w="4608195" h="351790">
                <a:moveTo>
                  <a:pt x="4608004" y="0"/>
                </a:moveTo>
                <a:lnTo>
                  <a:pt x="0" y="0"/>
                </a:lnTo>
                <a:lnTo>
                  <a:pt x="0" y="351789"/>
                </a:lnTo>
                <a:lnTo>
                  <a:pt x="4608004" y="35178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896" y="63726"/>
            <a:ext cx="41395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F9F9F9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894" y="1060437"/>
            <a:ext cx="418337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08195" y="3276903"/>
            <a:ext cx="151764" cy="114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 sz="1100"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nature.com/articles/s43016-021-00240-w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mosaiks.org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aiks.org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467-021-24638-z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894044"/>
            <a:ext cx="3757929" cy="549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0"/>
              </a:spcBef>
            </a:pPr>
            <a:r>
              <a:rPr lang="fr-FR" sz="1400" spc="-35" noProof="0" dirty="0">
                <a:solidFill>
                  <a:srgbClr val="22373A"/>
                </a:solidFill>
              </a:rPr>
              <a:t>Observation multitâche </a:t>
            </a:r>
            <a:r>
              <a:rPr lang="fr-FR" sz="1400" spc="-60" noProof="0" dirty="0">
                <a:solidFill>
                  <a:srgbClr val="22373A"/>
                </a:solidFill>
              </a:rPr>
              <a:t>à l'aide d'</a:t>
            </a:r>
            <a:r>
              <a:rPr lang="fr-FR" sz="1400" spc="-20" noProof="0" dirty="0">
                <a:solidFill>
                  <a:srgbClr val="22373A"/>
                </a:solidFill>
              </a:rPr>
              <a:t>images </a:t>
            </a:r>
            <a:r>
              <a:rPr lang="fr-FR" sz="1400" noProof="0" dirty="0">
                <a:solidFill>
                  <a:srgbClr val="22373A"/>
                </a:solidFill>
              </a:rPr>
              <a:t>satellitaires </a:t>
            </a:r>
            <a:r>
              <a:rPr lang="fr-FR" sz="1400" spc="-20" noProof="0" dirty="0">
                <a:solidFill>
                  <a:srgbClr val="22373A"/>
                </a:solidFill>
              </a:rPr>
              <a:t>et d'</a:t>
            </a:r>
            <a:r>
              <a:rPr lang="fr-FR" sz="1400" spc="-40" noProof="0" dirty="0">
                <a:solidFill>
                  <a:srgbClr val="22373A"/>
                </a:solidFill>
              </a:rPr>
              <a:t>éviers de </a:t>
            </a:r>
            <a:r>
              <a:rPr lang="fr-FR" sz="1400" spc="-35" noProof="0" dirty="0">
                <a:solidFill>
                  <a:srgbClr val="22373A"/>
                </a:solidFill>
              </a:rPr>
              <a:t>cuisine </a:t>
            </a:r>
            <a:r>
              <a:rPr lang="fr-FR" sz="1400" spc="-10" noProof="0" dirty="0">
                <a:solidFill>
                  <a:srgbClr val="22373A"/>
                </a:solidFill>
              </a:rPr>
              <a:t>(MOSAIKS)</a:t>
            </a:r>
            <a:endParaRPr lang="fr-FR" sz="1400" noProof="0" dirty="0"/>
          </a:p>
        </p:txBody>
      </p:sp>
      <p:sp>
        <p:nvSpPr>
          <p:cNvPr id="3" name="object 3"/>
          <p:cNvSpPr/>
          <p:nvPr/>
        </p:nvSpPr>
        <p:spPr>
          <a:xfrm>
            <a:off x="359994" y="1654765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11B"/>
          </a:solidFill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4" name="object 4"/>
          <p:cNvSpPr txBox="1"/>
          <p:nvPr/>
        </p:nvSpPr>
        <p:spPr>
          <a:xfrm>
            <a:off x="347294" y="1669901"/>
            <a:ext cx="3913504" cy="90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41780">
              <a:lnSpc>
                <a:spcPct val="116700"/>
              </a:lnSpc>
              <a:spcBef>
                <a:spcPts val="100"/>
              </a:spcBef>
            </a:pP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Togo Data </a:t>
            </a:r>
            <a:r>
              <a:rPr lang="fr-FR" sz="9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Training - UCSB, CEGA, &amp; </a:t>
            </a:r>
            <a:r>
              <a:rPr lang="fr-FR" sz="900" spc="-2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emLab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Février 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lang="fr-FR" sz="700" spc="-55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Tamma</a:t>
            </a:r>
            <a:r>
              <a:rPr lang="fr-FR" sz="7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700" spc="-3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Carleton </a:t>
            </a:r>
            <a:r>
              <a:rPr lang="fr-FR" sz="7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(UC </a:t>
            </a:r>
            <a:r>
              <a:rPr lang="fr-FR" sz="7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Berkeley 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fr-FR" sz="700" spc="-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emLab</a:t>
            </a:r>
            <a:r>
              <a:rPr lang="fr-FR" sz="7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sz="7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9100"/>
              </a:lnSpc>
            </a:pP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collaboration </a:t>
            </a:r>
            <a:r>
              <a:rPr lang="fr-FR" sz="700" spc="1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avec 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Jonathan Proctor, </a:t>
            </a:r>
            <a:r>
              <a:rPr lang="fr-FR" sz="7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Trinetta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Chong, </a:t>
            </a:r>
            <a:r>
              <a:rPr lang="fr-FR" sz="7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Taryn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7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Fransen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Simon </a:t>
            </a:r>
            <a:r>
              <a:rPr lang="fr-FR" sz="7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Greenhill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Jessica </a:t>
            </a:r>
            <a:r>
              <a:rPr lang="fr-FR" sz="7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Katz, </a:t>
            </a:r>
            <a:r>
              <a:rPr lang="fr-FR" sz="7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Hikari</a:t>
            </a:r>
            <a:r>
              <a:rPr lang="fr-FR" sz="7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Murayama, Luke Sherman, </a:t>
            </a:r>
            <a:r>
              <a:rPr lang="fr-FR" sz="7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Jeanette</a:t>
            </a:r>
            <a:r>
              <a:rPr lang="fr-FR" sz="7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7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Tseng</a:t>
            </a:r>
            <a:r>
              <a:rPr lang="fr-FR" sz="7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Hannah </a:t>
            </a:r>
            <a:r>
              <a:rPr lang="fr-FR" sz="7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Druckenmiller</a:t>
            </a:r>
            <a:r>
              <a:rPr lang="fr-FR" sz="7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Solomon </a:t>
            </a:r>
            <a:r>
              <a:rPr lang="fr-FR" sz="700" spc="-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Hsiang</a:t>
            </a:r>
            <a:endParaRPr lang="fr-FR" sz="7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lang="fr-FR" spc="-50" noProof="0" smtClean="0"/>
              <a:t>1</a:t>
            </a:fld>
            <a:endParaRPr lang="fr-FR" spc="-50" noProof="0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957528"/>
            <a:ext cx="4040504" cy="810260"/>
            <a:chOff x="309193" y="957528"/>
            <a:chExt cx="4040504" cy="810260"/>
          </a:xfrm>
        </p:grpSpPr>
        <p:sp>
          <p:nvSpPr>
            <p:cNvPr id="3" name="object 3"/>
            <p:cNvSpPr/>
            <p:nvPr/>
          </p:nvSpPr>
          <p:spPr>
            <a:xfrm>
              <a:off x="309193" y="957528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1020792"/>
              <a:ext cx="3989704" cy="747395"/>
            </a:xfrm>
            <a:custGeom>
              <a:avLst/>
              <a:gdLst/>
              <a:ahLst/>
              <a:cxnLst/>
              <a:rect l="l" t="t" r="r" b="b"/>
              <a:pathLst>
                <a:path w="3989704" h="747394">
                  <a:moveTo>
                    <a:pt x="3989652" y="0"/>
                  </a:moveTo>
                  <a:lnTo>
                    <a:pt x="0" y="0"/>
                  </a:lnTo>
                  <a:lnTo>
                    <a:pt x="0" y="746972"/>
                  </a:lnTo>
                  <a:lnTo>
                    <a:pt x="3989652" y="746972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09193" y="1001955"/>
              <a:ext cx="3989704" cy="715010"/>
            </a:xfrm>
            <a:custGeom>
              <a:avLst/>
              <a:gdLst/>
              <a:ahLst/>
              <a:cxnLst/>
              <a:rect l="l" t="t" r="r" b="b"/>
              <a:pathLst>
                <a:path w="3989704" h="715010">
                  <a:moveTo>
                    <a:pt x="3989652" y="0"/>
                  </a:moveTo>
                  <a:lnTo>
                    <a:pt x="0" y="0"/>
                  </a:lnTo>
                  <a:lnTo>
                    <a:pt x="0" y="664208"/>
                  </a:lnTo>
                  <a:lnTo>
                    <a:pt x="4008" y="683933"/>
                  </a:lnTo>
                  <a:lnTo>
                    <a:pt x="14922" y="700086"/>
                  </a:lnTo>
                  <a:lnTo>
                    <a:pt x="31075" y="711000"/>
                  </a:lnTo>
                  <a:lnTo>
                    <a:pt x="50800" y="715008"/>
                  </a:lnTo>
                  <a:lnTo>
                    <a:pt x="3938852" y="715008"/>
                  </a:lnTo>
                  <a:lnTo>
                    <a:pt x="3958576" y="711000"/>
                  </a:lnTo>
                  <a:lnTo>
                    <a:pt x="3974729" y="700086"/>
                  </a:lnTo>
                  <a:lnTo>
                    <a:pt x="3985644" y="683933"/>
                  </a:lnTo>
                  <a:lnTo>
                    <a:pt x="3989652" y="664208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994" y="1020792"/>
            <a:ext cx="3989704" cy="7473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69720" marR="277495" indent="-1386205">
              <a:lnSpc>
                <a:spcPct val="122800"/>
              </a:lnSpc>
              <a:spcBef>
                <a:spcPts val="180"/>
              </a:spcBef>
            </a:pPr>
            <a:r>
              <a:rPr lang="fr-FR" sz="1400" spc="-20" noProof="0" dirty="0">
                <a:solidFill>
                  <a:srgbClr val="22373A"/>
                </a:solidFill>
              </a:rPr>
              <a:t>Quelles sont </a:t>
            </a:r>
            <a:r>
              <a:rPr lang="fr-FR" sz="1400" spc="-25" noProof="0" dirty="0">
                <a:solidFill>
                  <a:srgbClr val="22373A"/>
                </a:solidFill>
              </a:rPr>
              <a:t>les limites </a:t>
            </a:r>
            <a:r>
              <a:rPr lang="fr-FR" sz="1400" spc="-30" noProof="0" dirty="0">
                <a:solidFill>
                  <a:srgbClr val="22373A"/>
                </a:solidFill>
              </a:rPr>
              <a:t>d</a:t>
            </a:r>
            <a:r>
              <a:rPr lang="fr-FR" sz="1400" spc="-25" noProof="0" dirty="0">
                <a:solidFill>
                  <a:srgbClr val="22373A"/>
                </a:solidFill>
              </a:rPr>
              <a:t>'</a:t>
            </a:r>
            <a:r>
              <a:rPr lang="fr-FR" sz="1400" spc="-10" noProof="0" dirty="0">
                <a:solidFill>
                  <a:srgbClr val="22373A"/>
                </a:solidFill>
              </a:rPr>
              <a:t>un pipeline de </a:t>
            </a:r>
            <a:r>
              <a:rPr lang="fr-FR" sz="1400" spc="-30" noProof="0" dirty="0">
                <a:solidFill>
                  <a:srgbClr val="22373A"/>
                </a:solidFill>
              </a:rPr>
              <a:t>cartographie </a:t>
            </a:r>
            <a:r>
              <a:rPr lang="fr-FR" sz="1400" spc="-20" noProof="0" dirty="0">
                <a:solidFill>
                  <a:srgbClr val="22373A"/>
                </a:solidFill>
              </a:rPr>
              <a:t>planétaire </a:t>
            </a:r>
            <a:r>
              <a:rPr lang="fr-FR" sz="1400" spc="-10" noProof="0" dirty="0">
                <a:solidFill>
                  <a:srgbClr val="22373A"/>
                </a:solidFill>
              </a:rPr>
              <a:t>?</a:t>
            </a:r>
            <a:endParaRPr lang="fr-FR" sz="1400" noProof="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9185" y="2303227"/>
            <a:ext cx="3310254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lang="fr-FR" sz="1000" spc="95" noProof="0" dirty="0">
                <a:solidFill>
                  <a:srgbClr val="22373A"/>
                </a:solidFill>
                <a:latin typeface="Calibri"/>
                <a:cs typeface="Calibri"/>
              </a:rPr>
              <a:t>Pour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 quels types de variables fonctionne-t-il </a:t>
            </a: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?</a:t>
            </a:r>
            <a:endParaRPr lang="fr-FR" sz="1000" noProof="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Que pouvons-nous apprendre sur les promesses de l'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imagerie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satellitaire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?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530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Aperçu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802005" cy="5080"/>
            </a:xfrm>
            <a:custGeom>
              <a:avLst/>
              <a:gdLst/>
              <a:ahLst/>
              <a:cxnLst/>
              <a:rect l="l" t="t" r="r" b="b"/>
              <a:pathLst>
                <a:path w="802005" h="5079">
                  <a:moveTo>
                    <a:pt x="0" y="5060"/>
                  </a:moveTo>
                  <a:lnTo>
                    <a:pt x="0" y="0"/>
                  </a:lnTo>
                  <a:lnTo>
                    <a:pt x="801432" y="0"/>
                  </a:lnTo>
                  <a:lnTo>
                    <a:pt x="80143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081333"/>
            <a:ext cx="6623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Méthodes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294" y="1647906"/>
            <a:ext cx="55499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35" noProof="0" dirty="0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Résultats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214478"/>
            <a:ext cx="554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" action="ppaction://noaction"/>
              </a:rPr>
              <a:t>Résumé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530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Aperçu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901700" cy="5080"/>
            </a:xfrm>
            <a:custGeom>
              <a:avLst/>
              <a:gdLst/>
              <a:ahLst/>
              <a:cxnLst/>
              <a:rect l="l" t="t" r="r" b="b"/>
              <a:pathLst>
                <a:path w="901700" h="5079">
                  <a:moveTo>
                    <a:pt x="0" y="5060"/>
                  </a:moveTo>
                  <a:lnTo>
                    <a:pt x="0" y="0"/>
                  </a:lnTo>
                  <a:lnTo>
                    <a:pt x="901558" y="0"/>
                  </a:lnTo>
                  <a:lnTo>
                    <a:pt x="90155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081333"/>
            <a:ext cx="6623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Méthodes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294" y="1647906"/>
            <a:ext cx="55440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35" noProof="0" dirty="0">
                <a:solidFill>
                  <a:srgbClr val="CED2D3"/>
                </a:solidFill>
                <a:latin typeface="Calibri"/>
                <a:cs typeface="Calibri"/>
                <a:hlinkClick r:id="rId3" action="ppaction://hlinksldjump"/>
              </a:rPr>
              <a:t>Résultats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214478"/>
            <a:ext cx="554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CED2D3"/>
                </a:solidFill>
                <a:latin typeface="Calibri"/>
                <a:cs typeface="Calibri"/>
                <a:hlinkClick r:id="" action="ppaction://noaction"/>
              </a:rPr>
              <a:t>Résumé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0896" y="63726"/>
            <a:ext cx="3565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35" noProof="0" dirty="0"/>
              <a:t>Extraction de </a:t>
            </a:r>
            <a:r>
              <a:rPr lang="fr-FR" spc="-40" noProof="0" dirty="0" err="1"/>
              <a:t>features</a:t>
            </a:r>
            <a:r>
              <a:rPr lang="fr-FR" spc="-40" noProof="0" dirty="0"/>
              <a:t> </a:t>
            </a:r>
            <a:r>
              <a:rPr lang="fr-FR" spc="-114" noProof="0" dirty="0"/>
              <a:t>en une </a:t>
            </a:r>
            <a:r>
              <a:rPr lang="fr-FR" spc="-55" noProof="0" dirty="0"/>
              <a:t>seule</a:t>
            </a:r>
            <a:r>
              <a:rPr lang="fr-FR" spc="-114" noProof="0" dirty="0"/>
              <a:t> fois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002030" cy="5080"/>
            </a:xfrm>
            <a:custGeom>
              <a:avLst/>
              <a:gdLst/>
              <a:ahLst/>
              <a:cxnLst/>
              <a:rect l="l" t="t" r="r" b="b"/>
              <a:pathLst>
                <a:path w="1002030" h="5079">
                  <a:moveTo>
                    <a:pt x="0" y="5060"/>
                  </a:moveTo>
                  <a:lnTo>
                    <a:pt x="0" y="0"/>
                  </a:lnTo>
                  <a:lnTo>
                    <a:pt x="1001755" y="0"/>
                  </a:lnTo>
                  <a:lnTo>
                    <a:pt x="100175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423918"/>
            <a:ext cx="36607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 err="1">
                <a:solidFill>
                  <a:srgbClr val="22373A"/>
                </a:solidFill>
                <a:latin typeface="Calibri"/>
                <a:cs typeface="Calibri"/>
              </a:rPr>
              <a:t>Features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noProof="0" dirty="0" err="1">
                <a:solidFill>
                  <a:srgbClr val="22373A"/>
                </a:solidFill>
                <a:latin typeface="Calibri"/>
                <a:cs typeface="Calibri"/>
              </a:rPr>
              <a:t>convolutionnelles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aléatoires (Rahimi &amp; </a:t>
            </a:r>
            <a:r>
              <a:rPr lang="fr-FR" sz="1000" noProof="0" dirty="0" err="1">
                <a:solidFill>
                  <a:srgbClr val="22373A"/>
                </a:solidFill>
                <a:latin typeface="Calibri"/>
                <a:cs typeface="Calibri"/>
              </a:rPr>
              <a:t>Recht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(2007,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2008a,b))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825" y="675593"/>
            <a:ext cx="3920414" cy="224523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153302" y="3079004"/>
            <a:ext cx="301625" cy="111760"/>
            <a:chOff x="2153302" y="3079004"/>
            <a:chExt cx="301625" cy="111760"/>
          </a:xfrm>
        </p:grpSpPr>
        <p:sp>
          <p:nvSpPr>
            <p:cNvPr id="10" name="object 10"/>
            <p:cNvSpPr/>
            <p:nvPr/>
          </p:nvSpPr>
          <p:spPr>
            <a:xfrm>
              <a:off x="2158363" y="3084065"/>
              <a:ext cx="291465" cy="101600"/>
            </a:xfrm>
            <a:custGeom>
              <a:avLst/>
              <a:gdLst/>
              <a:ahLst/>
              <a:cxnLst/>
              <a:rect l="l" t="t" r="r" b="b"/>
              <a:pathLst>
                <a:path w="291464" h="101600">
                  <a:moveTo>
                    <a:pt x="240654" y="0"/>
                  </a:moveTo>
                  <a:lnTo>
                    <a:pt x="50610" y="0"/>
                  </a:lnTo>
                  <a:lnTo>
                    <a:pt x="30959" y="3993"/>
                  </a:lnTo>
                  <a:lnTo>
                    <a:pt x="14866" y="14866"/>
                  </a:lnTo>
                  <a:lnTo>
                    <a:pt x="3993" y="30959"/>
                  </a:lnTo>
                  <a:lnTo>
                    <a:pt x="0" y="50610"/>
                  </a:lnTo>
                  <a:lnTo>
                    <a:pt x="3993" y="70262"/>
                  </a:lnTo>
                  <a:lnTo>
                    <a:pt x="14866" y="86354"/>
                  </a:lnTo>
                  <a:lnTo>
                    <a:pt x="30959" y="97228"/>
                  </a:lnTo>
                  <a:lnTo>
                    <a:pt x="50610" y="101221"/>
                  </a:lnTo>
                  <a:lnTo>
                    <a:pt x="240654" y="101221"/>
                  </a:lnTo>
                  <a:lnTo>
                    <a:pt x="260305" y="97228"/>
                  </a:lnTo>
                  <a:lnTo>
                    <a:pt x="276398" y="86354"/>
                  </a:lnTo>
                  <a:lnTo>
                    <a:pt x="287271" y="70262"/>
                  </a:lnTo>
                  <a:lnTo>
                    <a:pt x="291265" y="50610"/>
                  </a:lnTo>
                  <a:lnTo>
                    <a:pt x="287271" y="30959"/>
                  </a:lnTo>
                  <a:lnTo>
                    <a:pt x="276398" y="14866"/>
                  </a:lnTo>
                  <a:lnTo>
                    <a:pt x="260305" y="3993"/>
                  </a:lnTo>
                  <a:lnTo>
                    <a:pt x="240654" y="0"/>
                  </a:lnTo>
                  <a:close/>
                </a:path>
              </a:pathLst>
            </a:custGeom>
            <a:solidFill>
              <a:srgbClr val="8E989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158363" y="3084065"/>
              <a:ext cx="291465" cy="101600"/>
            </a:xfrm>
            <a:custGeom>
              <a:avLst/>
              <a:gdLst/>
              <a:ahLst/>
              <a:cxnLst/>
              <a:rect l="l" t="t" r="r" b="b"/>
              <a:pathLst>
                <a:path w="291464" h="101600">
                  <a:moveTo>
                    <a:pt x="50610" y="101221"/>
                  </a:moveTo>
                  <a:lnTo>
                    <a:pt x="30959" y="97228"/>
                  </a:lnTo>
                  <a:lnTo>
                    <a:pt x="14866" y="86354"/>
                  </a:lnTo>
                  <a:lnTo>
                    <a:pt x="3993" y="70262"/>
                  </a:lnTo>
                  <a:lnTo>
                    <a:pt x="0" y="50610"/>
                  </a:lnTo>
                  <a:lnTo>
                    <a:pt x="3993" y="30959"/>
                  </a:lnTo>
                  <a:lnTo>
                    <a:pt x="14866" y="14866"/>
                  </a:lnTo>
                  <a:lnTo>
                    <a:pt x="30959" y="3993"/>
                  </a:lnTo>
                  <a:lnTo>
                    <a:pt x="50610" y="0"/>
                  </a:lnTo>
                  <a:lnTo>
                    <a:pt x="240654" y="0"/>
                  </a:lnTo>
                  <a:lnTo>
                    <a:pt x="260305" y="3993"/>
                  </a:lnTo>
                  <a:lnTo>
                    <a:pt x="276398" y="14866"/>
                  </a:lnTo>
                  <a:lnTo>
                    <a:pt x="287271" y="30959"/>
                  </a:lnTo>
                  <a:lnTo>
                    <a:pt x="291265" y="50610"/>
                  </a:lnTo>
                  <a:lnTo>
                    <a:pt x="287271" y="70262"/>
                  </a:lnTo>
                  <a:lnTo>
                    <a:pt x="276398" y="86354"/>
                  </a:lnTo>
                  <a:lnTo>
                    <a:pt x="260305" y="97228"/>
                  </a:lnTo>
                  <a:lnTo>
                    <a:pt x="240654" y="101221"/>
                  </a:lnTo>
                  <a:lnTo>
                    <a:pt x="50610" y="101221"/>
                  </a:lnTo>
                  <a:close/>
                </a:path>
              </a:pathLst>
            </a:custGeom>
            <a:ln w="10122">
              <a:solidFill>
                <a:srgbClr val="8E989A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96274" y="3084026"/>
            <a:ext cx="21590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spc="-10" noProof="0" dirty="0">
                <a:solidFill>
                  <a:srgbClr val="FFFFFF"/>
                </a:solidFill>
                <a:latin typeface="Calibri"/>
                <a:cs typeface="Calibri"/>
              </a:rPr>
              <a:t>détails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10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727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Spécification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automatisée </a:t>
            </a: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du 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modèle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102360" cy="5080"/>
            </a:xfrm>
            <a:custGeom>
              <a:avLst/>
              <a:gdLst/>
              <a:ahLst/>
              <a:cxnLst/>
              <a:rect l="l" t="t" r="r" b="b"/>
              <a:pathLst>
                <a:path w="1102360" h="5079">
                  <a:moveTo>
                    <a:pt x="0" y="5060"/>
                  </a:moveTo>
                  <a:lnTo>
                    <a:pt x="0" y="0"/>
                  </a:lnTo>
                  <a:lnTo>
                    <a:pt x="1101951" y="0"/>
                  </a:lnTo>
                  <a:lnTo>
                    <a:pt x="110195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18284" y="859325"/>
            <a:ext cx="765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fr-FR" sz="1000" i="1" noProof="0" dirty="0" err="1">
                <a:solidFill>
                  <a:srgbClr val="22373A"/>
                </a:solidFill>
                <a:latin typeface="Calibri"/>
                <a:cs typeface="Calibri"/>
              </a:rPr>
              <a:t>y</a:t>
            </a:r>
            <a:r>
              <a:rPr lang="fr-FR" sz="1050" i="1" baseline="-19841" noProof="0" dirty="0" err="1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spc="322" baseline="-19841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b="1" i="1" spc="70" noProof="0" dirty="0">
                <a:solidFill>
                  <a:srgbClr val="22373A"/>
                </a:solidFill>
                <a:latin typeface="Times New Roman"/>
                <a:cs typeface="Times New Roman"/>
              </a:rPr>
              <a:t> = Xβ</a:t>
            </a:r>
            <a:r>
              <a:rPr lang="fr-FR" sz="1050" i="1" spc="104" baseline="-1984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spc="217" baseline="-19841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b="1" i="1" spc="-25" noProof="0" dirty="0">
                <a:solidFill>
                  <a:srgbClr val="22373A"/>
                </a:solidFill>
                <a:latin typeface="Times New Roman"/>
                <a:cs typeface="Times New Roman"/>
              </a:rPr>
              <a:t> + ϵ</a:t>
            </a:r>
            <a:r>
              <a:rPr lang="fr-FR" sz="1050" i="1" spc="-37" baseline="-15873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endParaRPr lang="fr-FR" sz="1050" baseline="-15873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4542" y="3276903"/>
            <a:ext cx="7747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11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35" noProof="0" dirty="0"/>
              <a:t>Spécification </a:t>
            </a:r>
            <a:r>
              <a:rPr lang="fr-FR" spc="-65" noProof="0" dirty="0"/>
              <a:t>automatisée </a:t>
            </a:r>
            <a:r>
              <a:rPr lang="fr-FR" spc="-35" noProof="0" dirty="0"/>
              <a:t>du </a:t>
            </a:r>
            <a:r>
              <a:rPr lang="fr-FR" spc="-45" noProof="0" dirty="0"/>
              <a:t>modèle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102360" cy="5080"/>
            </a:xfrm>
            <a:custGeom>
              <a:avLst/>
              <a:gdLst/>
              <a:ahLst/>
              <a:cxnLst/>
              <a:rect l="l" t="t" r="r" b="b"/>
              <a:pathLst>
                <a:path w="1102360" h="5079">
                  <a:moveTo>
                    <a:pt x="0" y="5060"/>
                  </a:moveTo>
                  <a:lnTo>
                    <a:pt x="0" y="0"/>
                  </a:lnTo>
                  <a:lnTo>
                    <a:pt x="1101951" y="0"/>
                  </a:lnTo>
                  <a:lnTo>
                    <a:pt x="110195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417" y="587375"/>
            <a:ext cx="3874770" cy="7661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" algn="ctr">
              <a:lnSpc>
                <a:spcPct val="100000"/>
              </a:lnSpc>
              <a:spcBef>
                <a:spcPts val="95"/>
              </a:spcBef>
            </a:pPr>
            <a:r>
              <a:rPr lang="fr-FR" sz="1000" i="1" noProof="0" dirty="0" err="1">
                <a:solidFill>
                  <a:srgbClr val="22373A"/>
                </a:solidFill>
                <a:latin typeface="Calibri"/>
                <a:cs typeface="Calibri"/>
              </a:rPr>
              <a:t>y</a:t>
            </a:r>
            <a:r>
              <a:rPr lang="fr-FR" sz="1050" i="1" baseline="-19841" noProof="0" dirty="0" err="1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spc="322" baseline="-19841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b="1" i="1" spc="70" noProof="0" dirty="0">
                <a:solidFill>
                  <a:srgbClr val="22373A"/>
                </a:solidFill>
                <a:latin typeface="Times New Roman"/>
                <a:cs typeface="Times New Roman"/>
              </a:rPr>
              <a:t> = Xβ</a:t>
            </a:r>
            <a:r>
              <a:rPr lang="fr-FR" sz="1050" i="1" spc="104" baseline="-1984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spc="217" baseline="-19841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b="1" i="1" spc="-25" noProof="0" dirty="0">
                <a:solidFill>
                  <a:srgbClr val="22373A"/>
                </a:solidFill>
                <a:latin typeface="Times New Roman"/>
                <a:cs typeface="Times New Roman"/>
              </a:rPr>
              <a:t> + ϵ</a:t>
            </a:r>
            <a:r>
              <a:rPr lang="fr-FR" sz="1050" i="1" spc="-37" baseline="-15873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endParaRPr lang="fr-FR" sz="1050" baseline="-15873" noProof="0" dirty="0">
              <a:latin typeface="Calibri"/>
              <a:cs typeface="Calibri"/>
            </a:endParaRPr>
          </a:p>
          <a:p>
            <a:pPr marL="63500" algn="ctr">
              <a:lnSpc>
                <a:spcPct val="100000"/>
              </a:lnSpc>
              <a:spcBef>
                <a:spcPts val="5"/>
              </a:spcBef>
            </a:pPr>
            <a:endParaRPr lang="fr-FR" sz="1500" baseline="-33333" noProof="0" dirty="0">
              <a:latin typeface="Times New Roman"/>
              <a:cs typeface="Times New Roman"/>
            </a:endParaRPr>
          </a:p>
          <a:p>
            <a:pPr marL="102235" marR="30480" algn="ctr">
              <a:lnSpc>
                <a:spcPct val="114599"/>
              </a:lnSpc>
              <a:spcBef>
                <a:spcPts val="844"/>
              </a:spcBef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Nous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testons automatiquement les variations de la régression </a:t>
            </a:r>
            <a:r>
              <a:rPr lang="fr-FR" sz="1000" spc="20" noProof="0" dirty="0" err="1">
                <a:solidFill>
                  <a:srgbClr val="22373A"/>
                </a:solidFill>
                <a:latin typeface="Calibri"/>
                <a:cs typeface="Calibri"/>
              </a:rPr>
              <a:t>ridge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 pour trouver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la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spécification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optimale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4542" y="3276903"/>
            <a:ext cx="7747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11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05D47-5F60-6F7B-02D0-E1EDF85C5021}"/>
              </a:ext>
            </a:extLst>
          </p:cNvPr>
          <p:cNvSpPr txBox="1"/>
          <p:nvPr/>
        </p:nvSpPr>
        <p:spPr>
          <a:xfrm>
            <a:off x="400050" y="1501775"/>
            <a:ext cx="382213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noProof="0" dirty="0">
                <a:latin typeface="+mn-lt"/>
              </a:rPr>
              <a:t>Transformation</a:t>
            </a:r>
            <a:r>
              <a:rPr lang="fr-FR" sz="1100" noProof="0" dirty="0">
                <a:latin typeface="+mn-lt"/>
              </a:rPr>
              <a:t>: Log ou niveaux ?</a:t>
            </a:r>
          </a:p>
          <a:p>
            <a:endParaRPr lang="fr-FR" sz="1100" noProof="0" dirty="0">
              <a:latin typeface="+mn-lt"/>
            </a:endParaRPr>
          </a:p>
          <a:p>
            <a:r>
              <a:rPr lang="fr-FR" sz="1100" b="1" noProof="0" dirty="0">
                <a:latin typeface="+mn-lt"/>
              </a:rPr>
              <a:t>Intercept dans la </a:t>
            </a:r>
            <a:r>
              <a:rPr lang="fr-FR" sz="1100" b="1" noProof="0" dirty="0" err="1">
                <a:latin typeface="+mn-lt"/>
              </a:rPr>
              <a:t>regression</a:t>
            </a:r>
            <a:r>
              <a:rPr lang="fr-FR" sz="1100" noProof="0" dirty="0">
                <a:latin typeface="+mn-lt"/>
              </a:rPr>
              <a:t>: oui ou non ?</a:t>
            </a:r>
          </a:p>
          <a:p>
            <a:endParaRPr lang="fr-FR" sz="1100" noProof="0" dirty="0">
              <a:latin typeface="+mn-lt"/>
            </a:endParaRPr>
          </a:p>
          <a:p>
            <a:r>
              <a:rPr lang="fr-FR" sz="1100" b="1" noProof="0" dirty="0">
                <a:latin typeface="+mn-lt"/>
              </a:rPr>
              <a:t>Utilisation d’un modèle régional</a:t>
            </a:r>
            <a:r>
              <a:rPr lang="fr-FR" sz="1100" noProof="0" dirty="0">
                <a:latin typeface="+mn-lt"/>
              </a:rPr>
              <a:t>: oui ou non ?</a:t>
            </a:r>
          </a:p>
          <a:p>
            <a:endParaRPr lang="fr-FR" sz="1100" noProof="0" dirty="0">
              <a:latin typeface="+mn-lt"/>
            </a:endParaRPr>
          </a:p>
          <a:p>
            <a:r>
              <a:rPr lang="fr-FR" sz="1100" b="1" u="sng" noProof="0" dirty="0">
                <a:latin typeface="+mn-lt"/>
              </a:rPr>
              <a:t>Si</a:t>
            </a:r>
            <a:r>
              <a:rPr lang="fr-FR" sz="1100" u="sng" noProof="0" dirty="0">
                <a:latin typeface="+mn-lt"/>
              </a:rPr>
              <a:t> </a:t>
            </a:r>
            <a:r>
              <a:rPr lang="fr-FR" sz="1100" b="1" u="sng" noProof="0" dirty="0" err="1">
                <a:latin typeface="+mn-lt"/>
              </a:rPr>
              <a:t>polygône</a:t>
            </a:r>
            <a:r>
              <a:rPr lang="fr-FR" sz="1100" noProof="0" dirty="0">
                <a:latin typeface="+mn-lt"/>
              </a:rPr>
              <a:t>, </a:t>
            </a:r>
            <a:r>
              <a:rPr lang="fr-FR" sz="1100" b="1" noProof="0" dirty="0">
                <a:latin typeface="+mn-lt"/>
              </a:rPr>
              <a:t>utilisation des poids</a:t>
            </a:r>
            <a:r>
              <a:rPr lang="fr-FR" sz="1100" noProof="0" dirty="0">
                <a:latin typeface="+mn-lt"/>
              </a:rPr>
              <a:t>: surface ou population ?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Collecte de </a:t>
            </a:r>
            <a:r>
              <a:rPr lang="fr-FR" spc="-65" noProof="0" dirty="0"/>
              <a:t>données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202690" cy="5080"/>
            </a:xfrm>
            <a:custGeom>
              <a:avLst/>
              <a:gdLst/>
              <a:ahLst/>
              <a:cxnLst/>
              <a:rect l="l" t="t" r="r" b="b"/>
              <a:pathLst>
                <a:path w="1202690" h="5079">
                  <a:moveTo>
                    <a:pt x="0" y="5060"/>
                  </a:moveTo>
                  <a:lnTo>
                    <a:pt x="0" y="0"/>
                  </a:lnTo>
                  <a:lnTo>
                    <a:pt x="1202077" y="0"/>
                  </a:lnTo>
                  <a:lnTo>
                    <a:pt x="120207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39615" y="3276903"/>
            <a:ext cx="8191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12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AC68E-CD6E-0225-BAB9-80F08B65FAE5}"/>
              </a:ext>
            </a:extLst>
          </p:cNvPr>
          <p:cNvSpPr txBox="1"/>
          <p:nvPr/>
        </p:nvSpPr>
        <p:spPr>
          <a:xfrm>
            <a:off x="704850" y="437403"/>
            <a:ext cx="2819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noProof="0" dirty="0">
                <a:latin typeface="+mn-lt"/>
              </a:rPr>
              <a:t>Nous rassemblons des données accessibles au public avec une diversité de structure spatiales et de catégories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Collecte de </a:t>
            </a:r>
            <a:r>
              <a:rPr lang="fr-FR" spc="-65" noProof="0" dirty="0"/>
              <a:t>données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202690" cy="5080"/>
            </a:xfrm>
            <a:custGeom>
              <a:avLst/>
              <a:gdLst/>
              <a:ahLst/>
              <a:cxnLst/>
              <a:rect l="l" t="t" r="r" b="b"/>
              <a:pathLst>
                <a:path w="1202690" h="5079">
                  <a:moveTo>
                    <a:pt x="0" y="5060"/>
                  </a:moveTo>
                  <a:lnTo>
                    <a:pt x="0" y="0"/>
                  </a:lnTo>
                  <a:lnTo>
                    <a:pt x="1202077" y="0"/>
                  </a:lnTo>
                  <a:lnTo>
                    <a:pt x="120207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CCC3D8-368A-5EDC-6C9A-0A19CA024A43}"/>
              </a:ext>
            </a:extLst>
          </p:cNvPr>
          <p:cNvSpPr txBox="1"/>
          <p:nvPr/>
        </p:nvSpPr>
        <p:spPr>
          <a:xfrm>
            <a:off x="659605" y="450839"/>
            <a:ext cx="2819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noProof="0" dirty="0">
                <a:latin typeface="+mn-lt"/>
              </a:rPr>
              <a:t>Nous rassemblons des données accessibles au public avec une diversité de structure spatiales et de catégories</a:t>
            </a:r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9BBBFDF9-0E7A-1B7B-8A34-6EED22CC4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357946"/>
              </p:ext>
            </p:extLst>
          </p:nvPr>
        </p:nvGraphicFramePr>
        <p:xfrm>
          <a:off x="598804" y="1143545"/>
          <a:ext cx="3410585" cy="789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Catégorie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Nombre d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'étiquettes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Exemple d'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Actifs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Propriété des </a:t>
                      </a:r>
                      <a:r>
                        <a:rPr lang="fr-FR" sz="800" spc="5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terres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Agriculture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Rendement du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maïs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Infrastructures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construites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Bâtiments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Collecte de </a:t>
            </a:r>
            <a:r>
              <a:rPr lang="fr-FR" spc="-65" noProof="0" dirty="0"/>
              <a:t>données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202690" cy="5080"/>
            </a:xfrm>
            <a:custGeom>
              <a:avLst/>
              <a:gdLst/>
              <a:ahLst/>
              <a:cxnLst/>
              <a:rect l="l" t="t" r="r" b="b"/>
              <a:pathLst>
                <a:path w="1202690" h="5079">
                  <a:moveTo>
                    <a:pt x="0" y="5060"/>
                  </a:moveTo>
                  <a:lnTo>
                    <a:pt x="0" y="0"/>
                  </a:lnTo>
                  <a:lnTo>
                    <a:pt x="1202077" y="0"/>
                  </a:lnTo>
                  <a:lnTo>
                    <a:pt x="120207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22"/>
              </p:ext>
            </p:extLst>
          </p:nvPr>
        </p:nvGraphicFramePr>
        <p:xfrm>
          <a:off x="583776" y="1185318"/>
          <a:ext cx="3410585" cy="683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Catégorie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Nombre d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'étiquettes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Exemple d'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Actifs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Propriété des </a:t>
                      </a:r>
                      <a:r>
                        <a:rPr lang="fr-FR" sz="800" spc="5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terres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0F39554-EDC8-B64F-8FB2-3C1A88DD858D}"/>
              </a:ext>
            </a:extLst>
          </p:cNvPr>
          <p:cNvSpPr txBox="1"/>
          <p:nvPr/>
        </p:nvSpPr>
        <p:spPr>
          <a:xfrm>
            <a:off x="770978" y="496624"/>
            <a:ext cx="2819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noProof="0" dirty="0">
                <a:latin typeface="+mn-lt"/>
              </a:rPr>
              <a:t>Nous rassemblons des données accessibles au public avec une diversité de structure spatiales et de catégories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Collecte de </a:t>
            </a:r>
            <a:r>
              <a:rPr lang="fr-FR" spc="-65" noProof="0" dirty="0"/>
              <a:t>données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202690" cy="5080"/>
            </a:xfrm>
            <a:custGeom>
              <a:avLst/>
              <a:gdLst/>
              <a:ahLst/>
              <a:cxnLst/>
              <a:rect l="l" t="t" r="r" b="b"/>
              <a:pathLst>
                <a:path w="1202690" h="5079">
                  <a:moveTo>
                    <a:pt x="0" y="5060"/>
                  </a:moveTo>
                  <a:lnTo>
                    <a:pt x="0" y="0"/>
                  </a:lnTo>
                  <a:lnTo>
                    <a:pt x="1202077" y="0"/>
                  </a:lnTo>
                  <a:lnTo>
                    <a:pt x="120207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4517" y="643528"/>
            <a:ext cx="333946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1069" marR="5080" indent="-928369">
              <a:lnSpc>
                <a:spcPct val="114599"/>
              </a:lnSpc>
              <a:spcBef>
                <a:spcPts val="100"/>
              </a:spcBef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Nous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rassemblons des données accessibles au public avec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une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diversité de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structures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spatiales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et de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catégories.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12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66280"/>
              </p:ext>
            </p:extLst>
          </p:nvPr>
        </p:nvGraphicFramePr>
        <p:xfrm>
          <a:off x="583776" y="1185318"/>
          <a:ext cx="3410585" cy="2126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Catégorie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Nombre d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'étiquettes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Exemple d'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Actifs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Propriété des </a:t>
                      </a:r>
                      <a:r>
                        <a:rPr lang="fr-FR" sz="800" spc="5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terres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Agriculture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Rendement du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maïs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Infrastructures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construites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Bâtiments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Données démographiques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Âge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médian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L'éducation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Années de 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scolarisation </a:t>
                      </a: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attendues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Santé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Le paludisme chez les 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enfants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Actifs des </a:t>
                      </a:r>
                      <a:r>
                        <a:rPr lang="fr-FR" sz="800" spc="3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ménages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4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Téléphones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mobiles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Revenu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Indice de </a:t>
                      </a:r>
                      <a:r>
                        <a:rPr lang="fr-FR" sz="800" spc="3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développement </a:t>
                      </a:r>
                      <a:r>
                        <a:rPr lang="fr-FR" sz="800" spc="5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humain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4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Systèmes </a:t>
                      </a: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naturels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Couverture des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arbres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Occupation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Chômage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641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1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z="1200" spc="-3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</a:t>
            </a:r>
            <a:r>
              <a:rPr lang="fr-FR" sz="1200" spc="-7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croissant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mesures </a:t>
            </a:r>
            <a:r>
              <a:rPr lang="fr-FR" sz="1200" spc="-7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depuis l'</a:t>
            </a:r>
            <a:r>
              <a:rPr lang="fr-FR" sz="1200" spc="-2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espace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00660" cy="5080"/>
            </a:xfrm>
            <a:custGeom>
              <a:avLst/>
              <a:gdLst/>
              <a:ahLst/>
              <a:cxnLst/>
              <a:rect l="l" t="t" r="r" b="b"/>
              <a:pathLst>
                <a:path w="200660" h="5079">
                  <a:moveTo>
                    <a:pt x="0" y="5060"/>
                  </a:moveTo>
                  <a:lnTo>
                    <a:pt x="0" y="0"/>
                  </a:lnTo>
                  <a:lnTo>
                    <a:pt x="200322" y="0"/>
                  </a:lnTo>
                  <a:lnTo>
                    <a:pt x="20032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59994" y="790504"/>
            <a:ext cx="3888104" cy="1986914"/>
            <a:chOff x="359994" y="790504"/>
            <a:chExt cx="3888104" cy="198691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994" y="968122"/>
              <a:ext cx="1944005" cy="8369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7827" y="790504"/>
              <a:ext cx="1920173" cy="9737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29" y="1838423"/>
              <a:ext cx="1932169" cy="9172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2600" y="2016348"/>
              <a:ext cx="1880583" cy="76105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lang="fr-FR" spc="-50" noProof="0" smtClean="0"/>
              <a:t>2</a:t>
            </a:fld>
            <a:endParaRPr lang="fr-FR" spc="-50" noProof="0" dirty="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530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Aperçu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302385" cy="5080"/>
            </a:xfrm>
            <a:custGeom>
              <a:avLst/>
              <a:gdLst/>
              <a:ahLst/>
              <a:cxnLst/>
              <a:rect l="l" t="t" r="r" b="b"/>
              <a:pathLst>
                <a:path w="1302385" h="5079">
                  <a:moveTo>
                    <a:pt x="0" y="5060"/>
                  </a:moveTo>
                  <a:lnTo>
                    <a:pt x="0" y="0"/>
                  </a:lnTo>
                  <a:lnTo>
                    <a:pt x="1302274" y="0"/>
                  </a:lnTo>
                  <a:lnTo>
                    <a:pt x="130227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081333"/>
            <a:ext cx="5861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CED2D3"/>
                </a:solidFill>
                <a:latin typeface="Calibri"/>
                <a:cs typeface="Calibri"/>
                <a:hlinkClick r:id="rId2" action="ppaction://hlinksldjump"/>
              </a:rPr>
              <a:t>Méthodes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13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294" y="1647906"/>
            <a:ext cx="5861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35" noProof="0" dirty="0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Résultats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214478"/>
            <a:ext cx="554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CED2D3"/>
                </a:solidFill>
                <a:latin typeface="Calibri"/>
                <a:cs typeface="Calibri"/>
                <a:hlinkClick r:id="" action="ppaction://noaction"/>
              </a:rPr>
              <a:t>Résumé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Performance des </a:t>
            </a:r>
            <a:r>
              <a:rPr lang="fr-FR" spc="-25" noProof="0" dirty="0"/>
              <a:t>pipelines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402715" cy="5080"/>
            </a:xfrm>
            <a:custGeom>
              <a:avLst/>
              <a:gdLst/>
              <a:ahLst/>
              <a:cxnLst/>
              <a:rect l="l" t="t" r="r" b="b"/>
              <a:pathLst>
                <a:path w="1402715" h="5079">
                  <a:moveTo>
                    <a:pt x="0" y="5060"/>
                  </a:moveTo>
                  <a:lnTo>
                    <a:pt x="0" y="0"/>
                  </a:lnTo>
                  <a:lnTo>
                    <a:pt x="1402471" y="0"/>
                  </a:lnTo>
                  <a:lnTo>
                    <a:pt x="140247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/>
          <p:nvPr/>
        </p:nvSpPr>
        <p:spPr>
          <a:xfrm>
            <a:off x="359994" y="1060437"/>
            <a:ext cx="4107179" cy="0"/>
          </a:xfrm>
          <a:custGeom>
            <a:avLst/>
            <a:gdLst/>
            <a:ahLst/>
            <a:cxnLst/>
            <a:rect l="l" t="t" r="r" b="b"/>
            <a:pathLst>
              <a:path w="4107179">
                <a:moveTo>
                  <a:pt x="0" y="0"/>
                </a:moveTo>
                <a:lnTo>
                  <a:pt x="4106646" y="0"/>
                </a:lnTo>
              </a:path>
            </a:pathLst>
          </a:custGeom>
          <a:ln w="5060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8" name="object 8"/>
          <p:cNvSpPr txBox="1"/>
          <p:nvPr/>
        </p:nvSpPr>
        <p:spPr>
          <a:xfrm>
            <a:off x="202304" y="1032058"/>
            <a:ext cx="4264869" cy="558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 marR="5080" indent="-855344" algn="just">
              <a:lnSpc>
                <a:spcPct val="114599"/>
              </a:lnSpc>
              <a:spcBef>
                <a:spcPts val="100"/>
              </a:spcBef>
              <a:tabLst>
                <a:tab pos="3790315" algn="l"/>
              </a:tabLst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Les étiquettes qui...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ont déjà fait l'objet d'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une télédétection                               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56</a:t>
            </a:r>
          </a:p>
          <a:p>
            <a:pPr marL="867410" marR="5080" indent="-855344" algn="just">
              <a:lnSpc>
                <a:spcPct val="114599"/>
              </a:lnSpc>
              <a:spcBef>
                <a:spcPts val="100"/>
              </a:spcBef>
              <a:tabLst>
                <a:tab pos="3790315" algn="l"/>
              </a:tabLst>
            </a:pPr>
            <a:r>
              <a:rPr lang="fr-FR" sz="1000" spc="-25" dirty="0">
                <a:solidFill>
                  <a:srgbClr val="22373A"/>
                </a:solidFill>
                <a:latin typeface="Calibri"/>
                <a:cs typeface="Calibri"/>
              </a:rPr>
              <a:t>	     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ont déjà fait l'objet d'une télédétection avec </a:t>
            </a:r>
            <a:r>
              <a:rPr lang="fr-FR" sz="1000" spc="10" noProof="0" dirty="0" err="1">
                <a:solidFill>
                  <a:srgbClr val="22373A"/>
                </a:solidFill>
                <a:latin typeface="Calibri"/>
                <a:cs typeface="Calibri"/>
              </a:rPr>
              <a:t>covariables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11 </a:t>
            </a:r>
          </a:p>
          <a:p>
            <a:pPr marL="867410" marR="5080" indent="-855344" algn="just">
              <a:lnSpc>
                <a:spcPct val="114599"/>
              </a:lnSpc>
              <a:spcBef>
                <a:spcPts val="100"/>
              </a:spcBef>
              <a:tabLst>
                <a:tab pos="3790315" algn="l"/>
              </a:tabLst>
            </a:pPr>
            <a:r>
              <a:rPr lang="fr-FR" sz="1000" spc="-25" dirty="0">
                <a:solidFill>
                  <a:srgbClr val="22373A"/>
                </a:solidFill>
                <a:latin typeface="Calibri"/>
                <a:cs typeface="Calibri"/>
              </a:rPr>
              <a:t>                                          n’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ont </a:t>
            </a:r>
            <a:r>
              <a:rPr lang="fr-FR" sz="1000" u="none" spc="-10" noProof="0" dirty="0">
                <a:solidFill>
                  <a:srgbClr val="22373A"/>
                </a:solidFill>
                <a:latin typeface="Calibri"/>
                <a:cs typeface="Calibri"/>
              </a:rPr>
              <a:t>jamais </a:t>
            </a:r>
            <a:r>
              <a:rPr lang="fr-FR" sz="1000" u="none" spc="10" noProof="0" dirty="0">
                <a:solidFill>
                  <a:srgbClr val="22373A"/>
                </a:solidFill>
                <a:latin typeface="Calibri"/>
                <a:cs typeface="Calibri"/>
              </a:rPr>
              <a:t>fait l'objet d'une télédétection                         </a:t>
            </a:r>
            <a:r>
              <a:rPr lang="fr-FR" sz="1000" u="none" spc="-25" noProof="0" dirty="0">
                <a:solidFill>
                  <a:srgbClr val="22373A"/>
                </a:solidFill>
                <a:latin typeface="Calibri"/>
                <a:cs typeface="Calibri"/>
              </a:rPr>
              <a:t>48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791515"/>
            <a:ext cx="4107179" cy="25400"/>
          </a:xfrm>
          <a:custGeom>
            <a:avLst/>
            <a:gdLst/>
            <a:ahLst/>
            <a:cxnLst/>
            <a:rect l="l" t="t" r="r" b="b"/>
            <a:pathLst>
              <a:path w="4107179" h="25400">
                <a:moveTo>
                  <a:pt x="0" y="0"/>
                </a:moveTo>
                <a:lnTo>
                  <a:pt x="4106646" y="0"/>
                </a:lnTo>
              </a:path>
              <a:path w="4107179" h="25400">
                <a:moveTo>
                  <a:pt x="0" y="25311"/>
                </a:moveTo>
                <a:lnTo>
                  <a:pt x="4106646" y="25311"/>
                </a:lnTo>
              </a:path>
            </a:pathLst>
          </a:custGeom>
          <a:ln w="5060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10" name="object 10"/>
          <p:cNvSpPr txBox="1"/>
          <p:nvPr/>
        </p:nvSpPr>
        <p:spPr>
          <a:xfrm>
            <a:off x="1280910" y="1854504"/>
            <a:ext cx="1143000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900" spc="-5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Total des </a:t>
            </a:r>
            <a:r>
              <a:rPr lang="fr-FR" sz="900" spc="-2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étiquettes</a:t>
            </a:r>
            <a:endParaRPr lang="fr-FR" sz="900" noProof="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7138" y="3276903"/>
            <a:ext cx="844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14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2770" y="1840945"/>
            <a:ext cx="238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7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115</a:t>
            </a:r>
            <a:endParaRPr lang="fr-FR" sz="1000" noProof="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1941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Performance des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pipelines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402715" cy="5080"/>
            </a:xfrm>
            <a:custGeom>
              <a:avLst/>
              <a:gdLst/>
              <a:ahLst/>
              <a:cxnLst/>
              <a:rect l="l" t="t" r="r" b="b"/>
              <a:pathLst>
                <a:path w="1402715" h="5079">
                  <a:moveTo>
                    <a:pt x="0" y="5060"/>
                  </a:moveTo>
                  <a:lnTo>
                    <a:pt x="0" y="0"/>
                  </a:lnTo>
                  <a:lnTo>
                    <a:pt x="1402471" y="0"/>
                  </a:lnTo>
                  <a:lnTo>
                    <a:pt x="140247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85437"/>
              </p:ext>
            </p:extLst>
          </p:nvPr>
        </p:nvGraphicFramePr>
        <p:xfrm>
          <a:off x="359994" y="1060437"/>
          <a:ext cx="4106543" cy="107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Des étiquettes </a:t>
                      </a: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qui...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ont déjà </a:t>
                      </a: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fait l'objet d'une télédétection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56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ont déjà fait l'objet d'une télédétection, avec des </a:t>
                      </a:r>
                      <a:r>
                        <a:rPr lang="fr-FR" sz="1000" spc="-10" noProof="0" dirty="0" err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covariables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u="sng" spc="10" noProof="0" dirty="0">
                          <a:solidFill>
                            <a:srgbClr val="22373A"/>
                          </a:solidFill>
                          <a:uFill>
                            <a:solidFill>
                              <a:srgbClr val="22373A"/>
                            </a:solidFill>
                          </a:uFill>
                          <a:latin typeface="Calibri"/>
                          <a:cs typeface="Calibri"/>
                        </a:rPr>
                        <a:t>n'ont jamais </a:t>
                      </a:r>
                      <a:r>
                        <a:rPr lang="fr-FR" sz="1000" u="none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fait</a:t>
                      </a:r>
                      <a:r>
                        <a:rPr lang="fr-FR" sz="1000" u="none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l'objet d'une télédétection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48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lang="fr-FR" sz="1000" spc="-5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Total des </a:t>
                      </a: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étiquettes</a:t>
                      </a:r>
                      <a:endParaRPr lang="fr-FR" sz="10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16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115</a:t>
                      </a:r>
                      <a:endParaRPr lang="fr-FR" sz="10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16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437138" y="3276903"/>
            <a:ext cx="844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14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2050" y="2263775"/>
            <a:ext cx="2590800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Temps de </a:t>
            </a:r>
            <a:r>
              <a:rPr lang="fr-FR" sz="1000" spc="-6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formation </a:t>
            </a:r>
            <a:r>
              <a:rPr lang="fr-FR" sz="1000" spc="-4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pour une </a:t>
            </a:r>
            <a:r>
              <a:rPr lang="fr-FR" sz="1000" spc="-2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étiquette</a:t>
            </a:r>
            <a:endParaRPr lang="fr-FR" sz="1000" noProof="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Exécution avec </a:t>
            </a:r>
            <a:r>
              <a:rPr lang="fr-FR" sz="1000" u="sng" noProof="0" dirty="0" err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autotuning</a:t>
            </a: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: 20 </a:t>
            </a:r>
            <a:r>
              <a:rPr lang="fr-FR" sz="1000" u="none" spc="-20" noProof="0" dirty="0">
                <a:solidFill>
                  <a:srgbClr val="22373A"/>
                </a:solidFill>
                <a:latin typeface="Calibri"/>
                <a:cs typeface="Calibri"/>
              </a:rPr>
              <a:t>heures de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CPU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Performance des </a:t>
            </a:r>
            <a:r>
              <a:rPr lang="fr-FR" spc="-25" noProof="0" dirty="0"/>
              <a:t>pipelines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402715" cy="5080"/>
            </a:xfrm>
            <a:custGeom>
              <a:avLst/>
              <a:gdLst/>
              <a:ahLst/>
              <a:cxnLst/>
              <a:rect l="l" t="t" r="r" b="b"/>
              <a:pathLst>
                <a:path w="1402715" h="5079">
                  <a:moveTo>
                    <a:pt x="0" y="5060"/>
                  </a:moveTo>
                  <a:lnTo>
                    <a:pt x="0" y="0"/>
                  </a:lnTo>
                  <a:lnTo>
                    <a:pt x="1402471" y="0"/>
                  </a:lnTo>
                  <a:lnTo>
                    <a:pt x="140247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60255"/>
              </p:ext>
            </p:extLst>
          </p:nvPr>
        </p:nvGraphicFramePr>
        <p:xfrm>
          <a:off x="359994" y="1060437"/>
          <a:ext cx="4106543" cy="107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Des étiquettes </a:t>
                      </a: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qui...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ont déjà fait l</a:t>
                      </a: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'objet d'une télédétection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56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ont déjà fait l'objet d'une télédétection, avec des </a:t>
                      </a:r>
                      <a:r>
                        <a:rPr lang="fr-FR" sz="1000" spc="-10" noProof="0" dirty="0" err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covariables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u="sng" spc="10" noProof="0" dirty="0">
                          <a:solidFill>
                            <a:srgbClr val="22373A"/>
                          </a:solidFill>
                          <a:uFill>
                            <a:solidFill>
                              <a:srgbClr val="22373A"/>
                            </a:solidFill>
                          </a:uFill>
                          <a:latin typeface="Calibri"/>
                          <a:cs typeface="Calibri"/>
                        </a:rPr>
                        <a:t>n'ont jamais </a:t>
                      </a:r>
                      <a:r>
                        <a:rPr lang="fr-FR" sz="1000" u="none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fait</a:t>
                      </a:r>
                      <a:r>
                        <a:rPr lang="fr-FR" sz="1000" u="none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l'objet d'une télédétection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48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lang="fr-FR" sz="1000" spc="-5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Total des </a:t>
                      </a: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étiquettes</a:t>
                      </a:r>
                      <a:endParaRPr lang="fr-FR" sz="10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16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115</a:t>
                      </a:r>
                      <a:endParaRPr lang="fr-FR" sz="10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16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437138" y="3276903"/>
            <a:ext cx="844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14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050" y="2286552"/>
            <a:ext cx="3505200" cy="558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3370">
              <a:lnSpc>
                <a:spcPct val="114599"/>
              </a:lnSpc>
              <a:spcBef>
                <a:spcPts val="100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Temps de </a:t>
            </a:r>
            <a:r>
              <a:rPr lang="fr-FR" sz="1000" spc="-6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formation </a:t>
            </a:r>
            <a:r>
              <a:rPr lang="fr-FR" sz="1000" spc="-4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pour une </a:t>
            </a:r>
            <a:r>
              <a:rPr lang="fr-FR" sz="10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étiquette</a:t>
            </a:r>
          </a:p>
          <a:p>
            <a:pPr marL="12700" marR="5080" indent="293370">
              <a:lnSpc>
                <a:spcPct val="114599"/>
              </a:lnSpc>
              <a:spcBef>
                <a:spcPts val="100"/>
              </a:spcBef>
            </a:pP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Exécution avec </a:t>
            </a:r>
            <a:r>
              <a:rPr lang="fr-FR" sz="1000" u="sng" noProof="0" dirty="0" err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autotuning</a:t>
            </a: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: 20 </a:t>
            </a:r>
            <a:r>
              <a:rPr lang="fr-FR" sz="1000" u="none" spc="-20" noProof="0" dirty="0">
                <a:solidFill>
                  <a:srgbClr val="22373A"/>
                </a:solidFill>
                <a:latin typeface="Calibri"/>
                <a:cs typeface="Calibri"/>
              </a:rPr>
              <a:t>heures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CPU</a:t>
            </a:r>
          </a:p>
          <a:p>
            <a:pPr marL="12700" marR="5080" indent="293370">
              <a:lnSpc>
                <a:spcPct val="114599"/>
              </a:lnSpc>
              <a:spcBef>
                <a:spcPts val="100"/>
              </a:spcBef>
            </a:pP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Exécution du modèle final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: 2 minutes sur </a:t>
            </a:r>
            <a:r>
              <a:rPr lang="fr-FR" sz="1000" u="none" spc="-10" noProof="0" dirty="0">
                <a:solidFill>
                  <a:srgbClr val="22373A"/>
                </a:solidFill>
                <a:latin typeface="Calibri"/>
                <a:cs typeface="Calibri"/>
              </a:rPr>
              <a:t>ordinateur portable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1584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1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Rendement du </a:t>
            </a:r>
            <a:r>
              <a:rPr lang="fr-FR" sz="1200" spc="-8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maïs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503045" cy="5080"/>
            </a:xfrm>
            <a:custGeom>
              <a:avLst/>
              <a:gdLst/>
              <a:ahLst/>
              <a:cxnLst/>
              <a:rect l="l" t="t" r="r" b="b"/>
              <a:pathLst>
                <a:path w="1503045" h="5079">
                  <a:moveTo>
                    <a:pt x="0" y="5060"/>
                  </a:moveTo>
                  <a:lnTo>
                    <a:pt x="0" y="0"/>
                  </a:lnTo>
                  <a:lnTo>
                    <a:pt x="1502597" y="0"/>
                  </a:lnTo>
                  <a:lnTo>
                    <a:pt x="150259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622192"/>
            <a:ext cx="2773045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3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Source </a:t>
            </a:r>
            <a:r>
              <a:rPr lang="fr-FR" sz="1000" spc="-30" noProof="0" dirty="0">
                <a:solidFill>
                  <a:srgbClr val="22373A"/>
                </a:solidFill>
                <a:latin typeface="Calibri"/>
                <a:cs typeface="Calibri"/>
              </a:rPr>
              <a:t>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  <a:hlinkClick r:id="rId2"/>
              </a:rPr>
              <a:t>Proctor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rId2"/>
              </a:rPr>
              <a:t>(2021)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Description </a:t>
            </a:r>
            <a:r>
              <a:rPr lang="fr-FR" sz="1000" spc="-40" noProof="0" dirty="0">
                <a:solidFill>
                  <a:srgbClr val="22373A"/>
                </a:solidFill>
                <a:latin typeface="Calibri"/>
                <a:cs typeface="Calibri"/>
              </a:rPr>
              <a:t>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Quantité de maïs récolté en </a:t>
            </a: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acres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94" y="1044575"/>
            <a:ext cx="3888010" cy="19440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1660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Longueur de la </a:t>
            </a:r>
            <a:r>
              <a:rPr lang="fr-FR" sz="1200" spc="-5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route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603375" cy="5080"/>
            </a:xfrm>
            <a:custGeom>
              <a:avLst/>
              <a:gdLst/>
              <a:ahLst/>
              <a:cxnLst/>
              <a:rect l="l" t="t" r="r" b="b"/>
              <a:pathLst>
                <a:path w="1603375" h="5079">
                  <a:moveTo>
                    <a:pt x="0" y="5060"/>
                  </a:moveTo>
                  <a:lnTo>
                    <a:pt x="0" y="0"/>
                  </a:lnTo>
                  <a:lnTo>
                    <a:pt x="1602794" y="0"/>
                  </a:lnTo>
                  <a:lnTo>
                    <a:pt x="160279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622192"/>
            <a:ext cx="2643556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3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Source </a:t>
            </a:r>
            <a:r>
              <a:rPr lang="fr-FR" sz="1000" spc="-30" noProof="0" dirty="0">
                <a:solidFill>
                  <a:srgbClr val="22373A"/>
                </a:solidFill>
                <a:latin typeface="Calibri"/>
                <a:cs typeface="Calibri"/>
              </a:rPr>
              <a:t>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Open Street </a:t>
            </a:r>
            <a:r>
              <a:rPr lang="fr-FR" sz="1000" spc="-20" noProof="0" dirty="0" err="1">
                <a:solidFill>
                  <a:srgbClr val="22373A"/>
                </a:solidFill>
                <a:latin typeface="Calibri"/>
                <a:cs typeface="Calibri"/>
              </a:rPr>
              <a:t>Maps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Description </a:t>
            </a:r>
            <a:r>
              <a:rPr lang="fr-FR" sz="1000" spc="-40" noProof="0" dirty="0">
                <a:solidFill>
                  <a:srgbClr val="22373A"/>
                </a:solidFill>
                <a:latin typeface="Calibri"/>
                <a:cs typeface="Calibri"/>
              </a:rPr>
              <a:t>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Longueur des routes en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kilomètres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294" y="1152986"/>
            <a:ext cx="3888010" cy="19440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346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Indice de </a:t>
            </a:r>
            <a:r>
              <a:rPr lang="fr-FR" sz="1200" spc="-3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richesse internationale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703070" cy="5080"/>
            </a:xfrm>
            <a:custGeom>
              <a:avLst/>
              <a:gdLst/>
              <a:ahLst/>
              <a:cxnLst/>
              <a:rect l="l" t="t" r="r" b="b"/>
              <a:pathLst>
                <a:path w="1703070" h="5079">
                  <a:moveTo>
                    <a:pt x="0" y="5060"/>
                  </a:moveTo>
                  <a:lnTo>
                    <a:pt x="0" y="0"/>
                  </a:lnTo>
                  <a:lnTo>
                    <a:pt x="1702990" y="0"/>
                  </a:lnTo>
                  <a:lnTo>
                    <a:pt x="170299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1" y="411461"/>
            <a:ext cx="4388508" cy="68659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: Enquêtes démographiques et de santé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Enquêtes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démographiques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de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santé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Indice de richesse internationale (IWI) moyen pour chaque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grappe de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l'EDS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98" y="1117965"/>
            <a:ext cx="3693598" cy="22164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17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Cas de </a:t>
            </a:r>
            <a:r>
              <a:rPr lang="fr-FR" spc="-40" noProof="0" dirty="0"/>
              <a:t>paludisme </a:t>
            </a:r>
            <a:r>
              <a:rPr lang="fr-FR" spc="-75" noProof="0" dirty="0"/>
              <a:t>chez les </a:t>
            </a:r>
            <a:r>
              <a:rPr lang="fr-FR" spc="-30" noProof="0" dirty="0"/>
              <a:t>enfants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803400" cy="5080"/>
            </a:xfrm>
            <a:custGeom>
              <a:avLst/>
              <a:gdLst/>
              <a:ahLst/>
              <a:cxnLst/>
              <a:rect l="l" t="t" r="r" b="b"/>
              <a:pathLst>
                <a:path w="1803400" h="5079">
                  <a:moveTo>
                    <a:pt x="0" y="5060"/>
                  </a:moveTo>
                  <a:lnTo>
                    <a:pt x="0" y="0"/>
                  </a:lnTo>
                  <a:lnTo>
                    <a:pt x="1803117" y="0"/>
                  </a:lnTo>
                  <a:lnTo>
                    <a:pt x="180311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6839" y="528581"/>
            <a:ext cx="4091356" cy="85888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u="sng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Enquêtes démographiques et de santé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Enquêtes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démographiques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de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santé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u="sng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Pourcentage d'enfants âgés de 6 à 59 mois testés à l'aide d'un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 diagnostic rapide (TDR) qui sont positifs pour le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paludisme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980" y="1396190"/>
            <a:ext cx="3810233" cy="171019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25" noProof="0" dirty="0"/>
              <a:t>Oléoducs et gazoducs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903730" cy="5080"/>
            </a:xfrm>
            <a:custGeom>
              <a:avLst/>
              <a:gdLst/>
              <a:ahLst/>
              <a:cxnLst/>
              <a:rect l="l" t="t" r="r" b="b"/>
              <a:pathLst>
                <a:path w="1903730" h="5079">
                  <a:moveTo>
                    <a:pt x="0" y="5060"/>
                  </a:moveTo>
                  <a:lnTo>
                    <a:pt x="0" y="0"/>
                  </a:lnTo>
                  <a:lnTo>
                    <a:pt x="1903313" y="0"/>
                  </a:lnTo>
                  <a:lnTo>
                    <a:pt x="190331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547668"/>
            <a:ext cx="3710356" cy="35105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u="sng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Administration de l'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sur l'énergie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u="sng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Longueur des principaux oléoducs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kilomètres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072930"/>
            <a:ext cx="3888010" cy="19440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19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803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Pipelines 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non </a:t>
            </a:r>
            <a:r>
              <a:rPr lang="fr-FR" sz="1200" spc="-3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visibles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sur les 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images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004060" cy="5080"/>
            </a:xfrm>
            <a:custGeom>
              <a:avLst/>
              <a:gdLst/>
              <a:ahLst/>
              <a:cxnLst/>
              <a:rect l="l" t="t" r="r" b="b"/>
              <a:pathLst>
                <a:path w="2004060" h="5079">
                  <a:moveTo>
                    <a:pt x="0" y="5060"/>
                  </a:moveTo>
                  <a:lnTo>
                    <a:pt x="0" y="0"/>
                  </a:lnTo>
                  <a:lnTo>
                    <a:pt x="2003510" y="0"/>
                  </a:lnTo>
                  <a:lnTo>
                    <a:pt x="200351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436" y="703451"/>
            <a:ext cx="3019019" cy="215783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20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96" y="63726"/>
            <a:ext cx="413956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150" noProof="0" dirty="0"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pc="-35" noProof="0" dirty="0">
                <a:latin typeface="Arial" panose="020B0604020202020204" pitchFamily="34" charset="0"/>
                <a:cs typeface="Arial" panose="020B0604020202020204" pitchFamily="34" charset="0"/>
              </a:rPr>
              <a:t>ensemble </a:t>
            </a:r>
            <a:r>
              <a:rPr lang="fr-FR" spc="-75" noProof="0" dirty="0">
                <a:latin typeface="Arial" panose="020B0604020202020204" pitchFamily="34" charset="0"/>
                <a:cs typeface="Arial" panose="020B0604020202020204" pitchFamily="34" charset="0"/>
              </a:rPr>
              <a:t>croissant </a:t>
            </a:r>
            <a:r>
              <a:rPr lang="fr-FR" spc="-45" noProof="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fr-FR" spc="-60" noProof="0" dirty="0">
                <a:latin typeface="Arial" panose="020B0604020202020204" pitchFamily="34" charset="0"/>
                <a:cs typeface="Arial" panose="020B0604020202020204" pitchFamily="34" charset="0"/>
              </a:rPr>
              <a:t>mesures </a:t>
            </a:r>
            <a:r>
              <a:rPr lang="fr-FR" spc="-70" noProof="0" dirty="0">
                <a:latin typeface="Arial" panose="020B0604020202020204" pitchFamily="34" charset="0"/>
                <a:cs typeface="Arial" panose="020B0604020202020204" pitchFamily="34" charset="0"/>
              </a:rPr>
              <a:t>depuis l'</a:t>
            </a:r>
            <a:r>
              <a:rPr lang="fr-FR" spc="-20" noProof="0" dirty="0">
                <a:latin typeface="Arial" panose="020B0604020202020204" pitchFamily="34" charset="0"/>
                <a:cs typeface="Arial" panose="020B0604020202020204" pitchFamily="34" charset="0"/>
              </a:rPr>
              <a:t>espace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00990" cy="5080"/>
            </a:xfrm>
            <a:custGeom>
              <a:avLst/>
              <a:gdLst/>
              <a:ahLst/>
              <a:cxnLst/>
              <a:rect l="l" t="t" r="r" b="b"/>
              <a:pathLst>
                <a:path w="300990" h="5079">
                  <a:moveTo>
                    <a:pt x="0" y="5060"/>
                  </a:moveTo>
                  <a:lnTo>
                    <a:pt x="0" y="0"/>
                  </a:lnTo>
                  <a:lnTo>
                    <a:pt x="300519" y="0"/>
                  </a:lnTo>
                  <a:lnTo>
                    <a:pt x="30051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524770"/>
            <a:ext cx="3763010" cy="3516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Chaque système de mesure ou de contrôle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coûteux à mettre en œuvre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pratique.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5294" y="3276217"/>
            <a:ext cx="5651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3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803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Performance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sur l'ensemble des </a:t>
            </a:r>
            <a:r>
              <a:rPr lang="fr-FR" sz="1200" spc="-1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labels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103755" cy="5080"/>
            </a:xfrm>
            <a:custGeom>
              <a:avLst/>
              <a:gdLst/>
              <a:ahLst/>
              <a:cxnLst/>
              <a:rect l="l" t="t" r="r" b="b"/>
              <a:pathLst>
                <a:path w="2103755" h="5079">
                  <a:moveTo>
                    <a:pt x="0" y="5060"/>
                  </a:moveTo>
                  <a:lnTo>
                    <a:pt x="0" y="0"/>
                  </a:lnTo>
                  <a:lnTo>
                    <a:pt x="2103706" y="0"/>
                  </a:lnTo>
                  <a:lnTo>
                    <a:pt x="210370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412" y="777788"/>
            <a:ext cx="3854493" cy="198690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21</a:t>
            </a: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4449063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Quelles sont les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catégories d'</a:t>
            </a:r>
            <a:r>
              <a:rPr lang="fr-FR" sz="1200" spc="-2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étiquettes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prêtent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SIML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204085" cy="5080"/>
            </a:xfrm>
            <a:custGeom>
              <a:avLst/>
              <a:gdLst/>
              <a:ahLst/>
              <a:cxnLst/>
              <a:rect l="l" t="t" r="r" b="b"/>
              <a:pathLst>
                <a:path w="2204085" h="5079">
                  <a:moveTo>
                    <a:pt x="0" y="5060"/>
                  </a:moveTo>
                  <a:lnTo>
                    <a:pt x="0" y="0"/>
                  </a:lnTo>
                  <a:lnTo>
                    <a:pt x="2203833" y="0"/>
                  </a:lnTo>
                  <a:lnTo>
                    <a:pt x="220383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391" y="431223"/>
            <a:ext cx="3242867" cy="24148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22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Quelles sont les </a:t>
            </a:r>
            <a:r>
              <a:rPr lang="fr-FR" spc="-45" noProof="0" dirty="0"/>
              <a:t>catégories d'</a:t>
            </a:r>
            <a:r>
              <a:rPr lang="fr-FR" spc="-20" noProof="0" dirty="0"/>
              <a:t>étiquettes </a:t>
            </a:r>
            <a:r>
              <a:rPr lang="fr-FR" spc="-40" noProof="0" dirty="0"/>
              <a:t>qui </a:t>
            </a:r>
            <a:r>
              <a:rPr lang="fr-FR" spc="-45" noProof="0" dirty="0"/>
              <a:t>se prêtent </a:t>
            </a:r>
            <a:r>
              <a:rPr lang="fr-FR" spc="-10" noProof="0" dirty="0"/>
              <a:t>au SIML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204085" cy="5080"/>
            </a:xfrm>
            <a:custGeom>
              <a:avLst/>
              <a:gdLst/>
              <a:ahLst/>
              <a:cxnLst/>
              <a:rect l="l" t="t" r="r" b="b"/>
              <a:pathLst>
                <a:path w="2204085" h="5079">
                  <a:moveTo>
                    <a:pt x="0" y="5060"/>
                  </a:moveTo>
                  <a:lnTo>
                    <a:pt x="0" y="0"/>
                  </a:lnTo>
                  <a:lnTo>
                    <a:pt x="2203833" y="0"/>
                  </a:lnTo>
                  <a:lnTo>
                    <a:pt x="220383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391" y="431223"/>
            <a:ext cx="3242867" cy="24148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1450" y="2961951"/>
            <a:ext cx="4419599" cy="3516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30480" indent="-99695">
              <a:lnSpc>
                <a:spcPct val="114599"/>
              </a:lnSpc>
              <a:spcBef>
                <a:spcPts val="100"/>
              </a:spcBef>
              <a:buChar char="•"/>
              <a:tabLst>
                <a:tab pos="137160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performances varient considérablement d'une </a:t>
            </a:r>
            <a:r>
              <a:rPr lang="fr-FR" sz="1000" u="none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 à l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'autre, mais surtout </a:t>
            </a:r>
            <a:r>
              <a:rPr lang="fr-FR" sz="1000" u="sng" spc="-10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au sein d'une même </a:t>
            </a:r>
            <a:r>
              <a:rPr lang="fr-FR" sz="1000" u="none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 :</a:t>
            </a:r>
            <a:r>
              <a:rPr lang="fr-FR" sz="1050" i="1" u="none" baseline="-15873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50" i="1" u="none" baseline="-15873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σwithin</a:t>
            </a:r>
            <a:r>
              <a:rPr lang="fr-FR" sz="1050" i="1" u="none" spc="352" baseline="-15873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none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0,19 </a:t>
            </a:r>
            <a:r>
              <a:rPr lang="fr-FR" sz="1000" u="none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fr-FR" sz="1050" i="1" u="none" baseline="-11904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50" i="1" u="none" baseline="-11904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σacross</a:t>
            </a:r>
            <a:r>
              <a:rPr lang="fr-FR" sz="1050" i="1" u="none" spc="352" baseline="-11904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none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0,12.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437" y="3280825"/>
            <a:ext cx="8636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22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44992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Quelles sont les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catégories d'</a:t>
            </a:r>
            <a:r>
              <a:rPr lang="fr-FR" sz="1200" spc="-2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étiquettes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prêtent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SIML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507" y="578854"/>
            <a:ext cx="3821515" cy="12614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35309" y="3276217"/>
            <a:ext cx="8636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23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Quelles sont les </a:t>
            </a:r>
            <a:r>
              <a:rPr lang="fr-FR" spc="-45" noProof="0" dirty="0"/>
              <a:t>catégories d'</a:t>
            </a:r>
            <a:r>
              <a:rPr lang="fr-FR" spc="-20" noProof="0" dirty="0"/>
              <a:t>étiquettes </a:t>
            </a:r>
            <a:r>
              <a:rPr lang="fr-FR" spc="-40" noProof="0" dirty="0"/>
              <a:t>qui </a:t>
            </a:r>
            <a:r>
              <a:rPr lang="fr-FR" spc="-45" noProof="0" dirty="0"/>
              <a:t>se prêtent </a:t>
            </a:r>
            <a:r>
              <a:rPr lang="fr-FR" spc="-10" noProof="0" dirty="0"/>
              <a:t>au SIML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507" y="578854"/>
            <a:ext cx="3821515" cy="12614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1450" y="1993928"/>
            <a:ext cx="4436745" cy="877548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32715" indent="-94615">
              <a:lnSpc>
                <a:spcPct val="100000"/>
              </a:lnSpc>
              <a:spcBef>
                <a:spcPts val="580"/>
              </a:spcBef>
              <a:buChar char="•"/>
              <a:tabLst>
                <a:tab pos="132715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 visible contre émergent : différence dans le 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moyen</a:t>
            </a:r>
            <a:r>
              <a:rPr lang="fr-FR" sz="800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800" spc="382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0,18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800" i="1" spc="9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800" i="1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001)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2080" marR="413384" indent="-94615">
              <a:lnSpc>
                <a:spcPct val="116700"/>
              </a:lnSpc>
              <a:spcBef>
                <a:spcPts val="295"/>
              </a:spcBef>
              <a:buChar char="•"/>
              <a:tabLst>
                <a:tab pos="133985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</a:t>
            </a:r>
            <a:r>
              <a:rPr lang="fr-FR" sz="800" spc="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saisonnier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clair ou non : différence dans la moyenne 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800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800" spc="412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0,19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800" i="1" spc="9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800" i="1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05)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2715" indent="-94615">
              <a:lnSpc>
                <a:spcPct val="100000"/>
              </a:lnSpc>
              <a:spcBef>
                <a:spcPts val="480"/>
              </a:spcBef>
              <a:buChar char="•"/>
              <a:tabLst>
                <a:tab pos="132715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Systèmes humains contre systèmes naturels : différence dans la moyenne de 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800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800" spc="419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800" i="1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23)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2715" indent="-94615">
              <a:lnSpc>
                <a:spcPct val="100000"/>
              </a:lnSpc>
              <a:spcBef>
                <a:spcPts val="480"/>
              </a:spcBef>
              <a:buChar char="•"/>
              <a:tabLst>
                <a:tab pos="132715" algn="l"/>
              </a:tabLst>
            </a:pP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Résolution spatiale des données de terrain : toutes les différences de moyenne </a:t>
            </a:r>
            <a:r>
              <a:rPr lang="fr-FR" sz="800" i="1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800" i="1" spc="9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800" i="1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309" y="3276217"/>
            <a:ext cx="8636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23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Où </a:t>
            </a:r>
            <a:r>
              <a:rPr lang="fr-FR" spc="-60" noProof="0" dirty="0"/>
              <a:t>les mesures du </a:t>
            </a:r>
            <a:r>
              <a:rPr lang="fr-FR" spc="-50" noProof="0" dirty="0"/>
              <a:t>SIML </a:t>
            </a:r>
            <a:r>
              <a:rPr lang="fr-FR" spc="-40" noProof="0" dirty="0"/>
              <a:t>sont-elles </a:t>
            </a:r>
            <a:r>
              <a:rPr lang="fr-FR" spc="-10" noProof="0" dirty="0"/>
              <a:t>fiables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404745" cy="5080"/>
            </a:xfrm>
            <a:custGeom>
              <a:avLst/>
              <a:gdLst/>
              <a:ahLst/>
              <a:cxnLst/>
              <a:rect l="l" t="t" r="r" b="b"/>
              <a:pathLst>
                <a:path w="2404745" h="5079">
                  <a:moveTo>
                    <a:pt x="0" y="5060"/>
                  </a:moveTo>
                  <a:lnTo>
                    <a:pt x="0" y="0"/>
                  </a:lnTo>
                  <a:lnTo>
                    <a:pt x="2404226" y="0"/>
                  </a:lnTo>
                  <a:lnTo>
                    <a:pt x="240422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0" name="object 10"/>
          <p:cNvSpPr/>
          <p:nvPr/>
        </p:nvSpPr>
        <p:spPr>
          <a:xfrm>
            <a:off x="493052" y="2083015"/>
            <a:ext cx="59055" cy="0"/>
          </a:xfrm>
          <a:custGeom>
            <a:avLst/>
            <a:gdLst/>
            <a:ahLst/>
            <a:cxnLst/>
            <a:rect l="l" t="t" r="r" b="b"/>
            <a:pathLst>
              <a:path w="59054">
                <a:moveTo>
                  <a:pt x="0" y="0"/>
                </a:moveTo>
                <a:lnTo>
                  <a:pt x="59004" y="0"/>
                </a:lnTo>
              </a:path>
            </a:pathLst>
          </a:custGeom>
          <a:ln w="5060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11" name="object 11"/>
          <p:cNvSpPr txBox="1"/>
          <p:nvPr/>
        </p:nvSpPr>
        <p:spPr>
          <a:xfrm>
            <a:off x="355371" y="1776076"/>
            <a:ext cx="3895090" cy="1045671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7160" indent="-9906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spc="-95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εˆ</a:t>
            </a:r>
            <a:r>
              <a:rPr lang="fr-FR" sz="1050" i="1" spc="-142" baseline="-15873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résidu du pixel 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l'étiquette 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indent="-99060">
              <a:lnSpc>
                <a:spcPct val="100000"/>
              </a:lnSpc>
              <a:spcBef>
                <a:spcPts val="47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spc="-13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εˆ</a:t>
            </a:r>
            <a:r>
              <a:rPr lang="fr-FR" sz="1050" i="1" spc="-195" baseline="-15873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moyenne des </a:t>
            </a:r>
            <a:r>
              <a:rPr lang="fr-FR" sz="1000" spc="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résidus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l'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étiquette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>
              <a:lnSpc>
                <a:spcPct val="100000"/>
              </a:lnSpc>
              <a:spcBef>
                <a:spcPts val="175"/>
              </a:spcBef>
            </a:pP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marR="104139" indent="-99695">
              <a:lnSpc>
                <a:spcPct val="114599"/>
              </a:lnSpc>
              <a:spcBef>
                <a:spcPts val="30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i="1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fr-FR" sz="10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000" spc="-65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εˆ</a:t>
            </a:r>
            <a:r>
              <a:rPr lang="fr-FR" sz="1050" i="1" spc="-97" baseline="-15873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fr-FR" sz="10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écart-type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les </a:t>
            </a:r>
            <a:r>
              <a:rPr lang="fr-FR" sz="1000" spc="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résidus de l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'étiquette </a:t>
            </a:r>
            <a:r>
              <a:rPr lang="fr-FR" sz="1000" i="1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le pixel </a:t>
            </a:r>
            <a:r>
              <a:rPr lang="fr-FR" sz="10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marR="153670" indent="-99695">
              <a:lnSpc>
                <a:spcPct val="114599"/>
              </a:lnSpc>
              <a:spcBef>
                <a:spcPts val="30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1050" i="1" baseline="-15873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l'ensemble des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étiquettes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nous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avons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le pixel </a:t>
            </a:r>
            <a:r>
              <a:rPr lang="fr-FR" sz="10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4611" y="3276903"/>
            <a:ext cx="8699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24</a:t>
            </a:r>
            <a:endParaRPr lang="fr-FR" sz="500" noProof="0" dirty="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0354B2-1D96-02A5-38C4-C5708FBE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639003"/>
            <a:ext cx="1593832" cy="9144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Où les </a:t>
            </a:r>
            <a:r>
              <a:rPr lang="fr-FR" spc="-60" noProof="0" dirty="0"/>
              <a:t>mesures du </a:t>
            </a:r>
            <a:r>
              <a:rPr lang="fr-FR" spc="-50" noProof="0" dirty="0"/>
              <a:t>SIML </a:t>
            </a:r>
            <a:r>
              <a:rPr lang="fr-FR" spc="-40" noProof="0" dirty="0"/>
              <a:t>sont-elles </a:t>
            </a:r>
            <a:r>
              <a:rPr lang="fr-FR" spc="-10" noProof="0" dirty="0"/>
              <a:t>fiables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404745" cy="5080"/>
            </a:xfrm>
            <a:custGeom>
              <a:avLst/>
              <a:gdLst/>
              <a:ahLst/>
              <a:cxnLst/>
              <a:rect l="l" t="t" r="r" b="b"/>
              <a:pathLst>
                <a:path w="2404745" h="5079">
                  <a:moveTo>
                    <a:pt x="0" y="5060"/>
                  </a:moveTo>
                  <a:lnTo>
                    <a:pt x="0" y="0"/>
                  </a:lnTo>
                  <a:lnTo>
                    <a:pt x="2404226" y="0"/>
                  </a:lnTo>
                  <a:lnTo>
                    <a:pt x="240422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0" name="object 10"/>
          <p:cNvSpPr/>
          <p:nvPr/>
        </p:nvSpPr>
        <p:spPr>
          <a:xfrm>
            <a:off x="493052" y="2083015"/>
            <a:ext cx="59055" cy="0"/>
          </a:xfrm>
          <a:custGeom>
            <a:avLst/>
            <a:gdLst/>
            <a:ahLst/>
            <a:cxnLst/>
            <a:rect l="l" t="t" r="r" b="b"/>
            <a:pathLst>
              <a:path w="59054">
                <a:moveTo>
                  <a:pt x="0" y="0"/>
                </a:moveTo>
                <a:lnTo>
                  <a:pt x="59004" y="0"/>
                </a:lnTo>
              </a:path>
            </a:pathLst>
          </a:custGeom>
          <a:ln w="5060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11" name="object 11"/>
          <p:cNvSpPr txBox="1"/>
          <p:nvPr/>
        </p:nvSpPr>
        <p:spPr>
          <a:xfrm>
            <a:off x="355370" y="1776076"/>
            <a:ext cx="3895091" cy="8661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7160" indent="-9906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spc="-95" noProof="0" dirty="0" err="1">
                <a:solidFill>
                  <a:srgbClr val="22373A"/>
                </a:solidFill>
                <a:latin typeface="Tahoma"/>
                <a:cs typeface="Tahoma"/>
              </a:rPr>
              <a:t>εˆ</a:t>
            </a:r>
            <a:r>
              <a:rPr lang="fr-FR" sz="1050" i="1" spc="-142" baseline="-15873" noProof="0" dirty="0" err="1">
                <a:solidFill>
                  <a:srgbClr val="22373A"/>
                </a:solidFill>
                <a:latin typeface="Calibri"/>
                <a:cs typeface="Calibri"/>
              </a:rPr>
              <a:t>li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: résidu du pixel </a:t>
            </a:r>
            <a:r>
              <a:rPr lang="fr-FR" sz="1000" i="1" noProof="0" dirty="0">
                <a:solidFill>
                  <a:srgbClr val="22373A"/>
                </a:solidFill>
                <a:latin typeface="Calibri"/>
                <a:cs typeface="Calibri"/>
              </a:rPr>
              <a:t>i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de l'étiquette </a:t>
            </a:r>
            <a:r>
              <a:rPr lang="fr-FR" sz="1000" i="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endParaRPr lang="fr-FR" sz="1000" noProof="0" dirty="0">
              <a:latin typeface="Calibri"/>
              <a:cs typeface="Calibri"/>
            </a:endParaRPr>
          </a:p>
          <a:p>
            <a:pPr marL="137160" indent="-99060">
              <a:lnSpc>
                <a:spcPct val="100000"/>
              </a:lnSpc>
              <a:spcBef>
                <a:spcPts val="47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spc="-130" noProof="0" dirty="0" err="1">
                <a:solidFill>
                  <a:srgbClr val="22373A"/>
                </a:solidFill>
                <a:latin typeface="Tahoma"/>
                <a:cs typeface="Tahoma"/>
              </a:rPr>
              <a:t>εˆ</a:t>
            </a:r>
            <a:r>
              <a:rPr lang="fr-FR" sz="1050" i="1" spc="-195" baseline="-15873" noProof="0" dirty="0" err="1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: moyenne des </a:t>
            </a:r>
            <a:r>
              <a:rPr lang="fr-FR" sz="1000" spc="45" noProof="0" dirty="0">
                <a:solidFill>
                  <a:srgbClr val="22373A"/>
                </a:solidFill>
                <a:latin typeface="Calibri"/>
                <a:cs typeface="Calibri"/>
              </a:rPr>
              <a:t>résidus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pour l'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étiquette</a:t>
            </a:r>
            <a:r>
              <a:rPr lang="fr-FR" sz="1000" spc="-10" dirty="0">
                <a:latin typeface="Calibri"/>
                <a:cs typeface="Calibri"/>
              </a:rPr>
              <a:t> </a:t>
            </a:r>
            <a:r>
              <a:rPr lang="fr-FR" sz="1000" i="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endParaRPr lang="fr-FR" sz="1000" noProof="0" dirty="0">
              <a:latin typeface="Calibri"/>
              <a:cs typeface="Calibri"/>
            </a:endParaRPr>
          </a:p>
          <a:p>
            <a:pPr marL="137160" marR="104139" indent="-99695">
              <a:lnSpc>
                <a:spcPct val="114599"/>
              </a:lnSpc>
              <a:spcBef>
                <a:spcPts val="30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i="1" spc="-65" noProof="0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lang="fr-FR" sz="1000" spc="-65" noProof="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lang="fr-FR" sz="1000" spc="-65" noProof="0" dirty="0" err="1">
                <a:solidFill>
                  <a:srgbClr val="22373A"/>
                </a:solidFill>
                <a:latin typeface="Tahoma"/>
                <a:cs typeface="Tahoma"/>
              </a:rPr>
              <a:t>εˆ</a:t>
            </a:r>
            <a:r>
              <a:rPr lang="fr-FR" sz="1050" i="1" spc="-97" baseline="-15873" noProof="0" dirty="0" err="1">
                <a:solidFill>
                  <a:srgbClr val="22373A"/>
                </a:solidFill>
                <a:latin typeface="Calibri"/>
                <a:cs typeface="Calibri"/>
              </a:rPr>
              <a:t>li</a:t>
            </a:r>
            <a:r>
              <a:rPr lang="fr-FR" sz="1000" spc="-65" noProof="0" dirty="0">
                <a:solidFill>
                  <a:srgbClr val="22373A"/>
                </a:solidFill>
                <a:latin typeface="Calibri"/>
                <a:cs typeface="Calibri"/>
              </a:rPr>
              <a:t> ) 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écart-type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pour les </a:t>
            </a:r>
            <a:r>
              <a:rPr lang="fr-FR" sz="1000" spc="45" noProof="0" dirty="0">
                <a:solidFill>
                  <a:srgbClr val="22373A"/>
                </a:solidFill>
                <a:latin typeface="Calibri"/>
                <a:cs typeface="Calibri"/>
              </a:rPr>
              <a:t>résidus de l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'étiquette </a:t>
            </a:r>
            <a:r>
              <a:rPr lang="fr-FR" sz="1000" i="1" spc="50" noProof="0" dirty="0">
                <a:solidFill>
                  <a:srgbClr val="22373A"/>
                </a:solidFill>
                <a:latin typeface="Calibri"/>
                <a:cs typeface="Calibri"/>
              </a:rPr>
              <a:t>l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dans le pixel </a:t>
            </a:r>
            <a:r>
              <a:rPr lang="fr-FR" sz="1000" i="1" spc="-50" noProof="0" dirty="0">
                <a:solidFill>
                  <a:srgbClr val="22373A"/>
                </a:solidFill>
                <a:latin typeface="Calibri"/>
                <a:cs typeface="Calibri"/>
              </a:rPr>
              <a:t>i</a:t>
            </a:r>
            <a:endParaRPr lang="fr-FR" sz="1000" noProof="0" dirty="0">
              <a:latin typeface="Calibri"/>
              <a:cs typeface="Calibri"/>
            </a:endParaRPr>
          </a:p>
          <a:p>
            <a:pPr marL="137160" marR="153670" indent="-99695">
              <a:lnSpc>
                <a:spcPct val="114599"/>
              </a:lnSpc>
              <a:spcBef>
                <a:spcPts val="30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i="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baseline="-15873" noProof="0" dirty="0">
                <a:solidFill>
                  <a:srgbClr val="22373A"/>
                </a:solidFill>
                <a:latin typeface="Calibri"/>
                <a:cs typeface="Calibri"/>
              </a:rPr>
              <a:t>i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: l'ensemble des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étiquettes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que nous </a:t>
            </a: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avons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dans le pixel </a:t>
            </a:r>
            <a:r>
              <a:rPr lang="fr-FR" sz="1000" i="1" spc="-50" noProof="0" dirty="0">
                <a:solidFill>
                  <a:srgbClr val="22373A"/>
                </a:solidFill>
                <a:latin typeface="Calibri"/>
                <a:cs typeface="Calibri"/>
              </a:rPr>
              <a:t>i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24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39841" y="2054373"/>
            <a:ext cx="107720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MANE</a:t>
            </a:r>
            <a:r>
              <a:rPr lang="fr-FR" sz="1000" i="1" spc="220" noProof="0" dirty="0">
                <a:solidFill>
                  <a:srgbClr val="22373A"/>
                </a:solidFill>
                <a:latin typeface="Arial"/>
                <a:cs typeface="Arial"/>
              </a:rPr>
              <a:t> ≈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z-score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8F8B03-28BB-E939-F4EB-8FFEF2C31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93" y="609301"/>
            <a:ext cx="1593830" cy="9144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870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fiables ?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05" y="434975"/>
            <a:ext cx="4608195" cy="1814830"/>
            <a:chOff x="0" y="351837"/>
            <a:chExt cx="4608195" cy="181483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504440" cy="5080"/>
            </a:xfrm>
            <a:custGeom>
              <a:avLst/>
              <a:gdLst/>
              <a:ahLst/>
              <a:cxnLst/>
              <a:rect l="l" t="t" r="r" b="b"/>
              <a:pathLst>
                <a:path w="2504440" h="5079">
                  <a:moveTo>
                    <a:pt x="0" y="5060"/>
                  </a:moveTo>
                  <a:lnTo>
                    <a:pt x="0" y="0"/>
                  </a:lnTo>
                  <a:lnTo>
                    <a:pt x="2504353" y="0"/>
                  </a:lnTo>
                  <a:lnTo>
                    <a:pt x="250435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994" y="401180"/>
              <a:ext cx="3867795" cy="17654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34928" y="3276217"/>
            <a:ext cx="8699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25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Où </a:t>
            </a:r>
            <a:r>
              <a:rPr lang="fr-FR" spc="-60" noProof="0" dirty="0"/>
              <a:t>les mesures du </a:t>
            </a:r>
            <a:r>
              <a:rPr lang="fr-FR" spc="-50" noProof="0" dirty="0"/>
              <a:t>SIML </a:t>
            </a:r>
            <a:r>
              <a:rPr lang="fr-FR" spc="-40" noProof="0" dirty="0"/>
              <a:t>sont-elles </a:t>
            </a:r>
            <a:r>
              <a:rPr lang="fr-FR" spc="-10" noProof="0" dirty="0"/>
              <a:t>fiables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622" y="434975"/>
            <a:ext cx="4608195" cy="1814830"/>
            <a:chOff x="0" y="351837"/>
            <a:chExt cx="4608195" cy="181483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504440" cy="5080"/>
            </a:xfrm>
            <a:custGeom>
              <a:avLst/>
              <a:gdLst/>
              <a:ahLst/>
              <a:cxnLst/>
              <a:rect l="l" t="t" r="r" b="b"/>
              <a:pathLst>
                <a:path w="2504440" h="5079">
                  <a:moveTo>
                    <a:pt x="0" y="5060"/>
                  </a:moveTo>
                  <a:lnTo>
                    <a:pt x="0" y="0"/>
                  </a:lnTo>
                  <a:lnTo>
                    <a:pt x="2504353" y="0"/>
                  </a:lnTo>
                  <a:lnTo>
                    <a:pt x="250435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994" y="401180"/>
              <a:ext cx="3867795" cy="17654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57275" y="2317115"/>
            <a:ext cx="4021150" cy="95654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11760" indent="-99060">
              <a:lnSpc>
                <a:spcPct val="100000"/>
              </a:lnSpc>
              <a:spcBef>
                <a:spcPts val="275"/>
              </a:spcBef>
              <a:buChar char="•"/>
              <a:tabLst>
                <a:tab pos="111760" algn="l"/>
              </a:tabLst>
            </a:pP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 diffère de manière significative entre les continents : </a:t>
            </a:r>
            <a:r>
              <a:rPr lang="fr-FR" sz="900" i="1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9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0,01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760" marR="5080" indent="-99695">
              <a:lnSpc>
                <a:spcPct val="114599"/>
              </a:lnSpc>
              <a:buChar char="•"/>
              <a:tabLst>
                <a:tab pos="111760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Erreurs les plus faibles en Australie 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en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Afrique (déserts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et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erreurs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plus élevées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Amérique du Nord 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en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Asie (zones urbaines 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altitude élevée)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760" marR="686435" indent="-99695">
              <a:lnSpc>
                <a:spcPct val="114599"/>
              </a:lnSpc>
              <a:buChar char="•"/>
              <a:tabLst>
                <a:tab pos="111760" algn="l"/>
              </a:tabLst>
            </a:pP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Erreurs élevées dans les endroits extrêmes </a:t>
            </a:r>
            <a:r>
              <a:rPr lang="fr-FR" sz="900" i="1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-→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 de mesure à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inversion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moyenne (fréquente en </a:t>
            </a:r>
            <a:r>
              <a:rPr lang="fr-FR" sz="9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ML)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4928" y="3276217"/>
            <a:ext cx="8699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25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641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604770" cy="5080"/>
            </a:xfrm>
            <a:custGeom>
              <a:avLst/>
              <a:gdLst/>
              <a:ahLst/>
              <a:cxnLst/>
              <a:rect l="l" t="t" r="r" b="b"/>
              <a:pathLst>
                <a:path w="2604770" h="5079">
                  <a:moveTo>
                    <a:pt x="0" y="5060"/>
                  </a:moveTo>
                  <a:lnTo>
                    <a:pt x="0" y="0"/>
                  </a:lnTo>
                  <a:lnTo>
                    <a:pt x="2604549" y="0"/>
                  </a:lnTo>
                  <a:lnTo>
                    <a:pt x="260454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95450" y="620117"/>
            <a:ext cx="150788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L'agriculture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04" y="882540"/>
            <a:ext cx="1944005" cy="19041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32592" y="3276217"/>
            <a:ext cx="8890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26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150" noProof="0" dirty="0"/>
              <a:t>Un </a:t>
            </a:r>
            <a:r>
              <a:rPr lang="fr-FR" spc="-35" noProof="0" dirty="0"/>
              <a:t>ensemble </a:t>
            </a:r>
            <a:r>
              <a:rPr lang="fr-FR" spc="-75" noProof="0" dirty="0"/>
              <a:t>croissant </a:t>
            </a:r>
            <a:r>
              <a:rPr lang="fr-FR" spc="-45" noProof="0" dirty="0"/>
              <a:t>de </a:t>
            </a:r>
            <a:r>
              <a:rPr lang="fr-FR" spc="-60" noProof="0" dirty="0"/>
              <a:t>mesures </a:t>
            </a:r>
            <a:r>
              <a:rPr lang="fr-FR" spc="-70" noProof="0" dirty="0"/>
              <a:t>depuis l'</a:t>
            </a:r>
            <a:r>
              <a:rPr lang="fr-FR" spc="-20" noProof="0" dirty="0"/>
              <a:t>espace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00990" cy="5080"/>
            </a:xfrm>
            <a:custGeom>
              <a:avLst/>
              <a:gdLst/>
              <a:ahLst/>
              <a:cxnLst/>
              <a:rect l="l" t="t" r="r" b="b"/>
              <a:pathLst>
                <a:path w="300990" h="5079">
                  <a:moveTo>
                    <a:pt x="0" y="5060"/>
                  </a:moveTo>
                  <a:lnTo>
                    <a:pt x="0" y="0"/>
                  </a:lnTo>
                  <a:lnTo>
                    <a:pt x="300519" y="0"/>
                  </a:lnTo>
                  <a:lnTo>
                    <a:pt x="30051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524770"/>
            <a:ext cx="3763010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Chaque système de mesure ou de contrôle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est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coûteux à mettre en œuvre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dans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la pratique.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04" y="1007842"/>
            <a:ext cx="1944005" cy="19440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27304" y="2963185"/>
            <a:ext cx="55880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i="1" noProof="0" dirty="0">
                <a:solidFill>
                  <a:srgbClr val="22373A"/>
                </a:solidFill>
                <a:latin typeface="Calibri"/>
                <a:cs typeface="Calibri"/>
              </a:rPr>
              <a:t>Source : </a:t>
            </a:r>
            <a:r>
              <a:rPr lang="fr-FR" sz="500" i="1" spc="-10" noProof="0" dirty="0" err="1">
                <a:solidFill>
                  <a:srgbClr val="22373A"/>
                </a:solidFill>
                <a:latin typeface="Calibri"/>
                <a:cs typeface="Calibri"/>
              </a:rPr>
              <a:t>Farmonaut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5294" y="3276217"/>
            <a:ext cx="5651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3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1298" y="1634649"/>
            <a:ext cx="1946275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Pour quels </a:t>
            </a:r>
            <a:r>
              <a:rPr lang="fr-FR" sz="1000" spc="-45" noProof="0" dirty="0">
                <a:solidFill>
                  <a:srgbClr val="22373A"/>
                </a:solidFill>
                <a:latin typeface="+mn-lt"/>
                <a:cs typeface="Lucida Sans Unicode"/>
              </a:rPr>
              <a:t>résultats</a:t>
            </a:r>
            <a:r>
              <a:rPr lang="fr-FR" sz="1000" spc="-45" noProof="0" dirty="0">
                <a:solidFill>
                  <a:srgbClr val="22373A"/>
                </a:solidFill>
                <a:latin typeface="+mn-lt"/>
                <a:cs typeface="Calibri"/>
              </a:rPr>
              <a:t>, </a:t>
            </a: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dans </a:t>
            </a:r>
            <a:r>
              <a:rPr lang="fr-FR" sz="1000" spc="-25" noProof="0" dirty="0">
                <a:solidFill>
                  <a:srgbClr val="22373A"/>
                </a:solidFill>
                <a:latin typeface="+mn-lt"/>
                <a:cs typeface="Lucida Sans Unicode"/>
              </a:rPr>
              <a:t>quels lieux </a:t>
            </a:r>
            <a:r>
              <a:rPr lang="fr-FR" sz="1000" spc="50" noProof="0" dirty="0">
                <a:solidFill>
                  <a:srgbClr val="22373A"/>
                </a:solidFill>
                <a:latin typeface="+mn-lt"/>
                <a:cs typeface="Calibri"/>
              </a:rPr>
              <a:t>et </a:t>
            </a: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pour quelles </a:t>
            </a:r>
            <a:r>
              <a:rPr lang="fr-FR" sz="1000" spc="-35" noProof="0" dirty="0">
                <a:solidFill>
                  <a:srgbClr val="22373A"/>
                </a:solidFill>
                <a:latin typeface="+mn-lt"/>
                <a:cs typeface="Lucida Sans Unicode"/>
              </a:rPr>
              <a:t>populations </a:t>
            </a: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devrions-nous investir </a:t>
            </a:r>
            <a:r>
              <a:rPr lang="fr-FR" sz="1000" spc="-25" noProof="0" dirty="0">
                <a:solidFill>
                  <a:srgbClr val="22373A"/>
                </a:solidFill>
                <a:latin typeface="+mn-lt"/>
                <a:cs typeface="Calibri"/>
              </a:rPr>
              <a:t>?</a:t>
            </a:r>
            <a:endParaRPr lang="fr-FR" sz="1000" noProof="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+mn-lt"/>
                <a:cs typeface="Calibri"/>
              </a:rPr>
              <a:t>la surveillance </a:t>
            </a: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par </a:t>
            </a:r>
            <a:r>
              <a:rPr lang="fr-FR" sz="1000" spc="50" noProof="0" dirty="0">
                <a:solidFill>
                  <a:srgbClr val="22373A"/>
                </a:solidFill>
                <a:latin typeface="+mn-lt"/>
                <a:cs typeface="Calibri"/>
              </a:rPr>
              <a:t>satellite </a:t>
            </a:r>
            <a:r>
              <a:rPr lang="fr-FR" sz="1000" spc="-10" noProof="0" dirty="0">
                <a:solidFill>
                  <a:srgbClr val="22373A"/>
                </a:solidFill>
                <a:latin typeface="+mn-lt"/>
                <a:cs typeface="Calibri"/>
              </a:rPr>
              <a:t>?</a:t>
            </a:r>
            <a:endParaRPr lang="fr-FR" sz="1000" noProof="0" dirty="0">
              <a:latin typeface="+mn-lt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42" y="73361"/>
            <a:ext cx="3108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46" y="361472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604770" cy="5080"/>
            </a:xfrm>
            <a:custGeom>
              <a:avLst/>
              <a:gdLst/>
              <a:ahLst/>
              <a:cxnLst/>
              <a:rect l="l" t="t" r="r" b="b"/>
              <a:pathLst>
                <a:path w="2604770" h="5079">
                  <a:moveTo>
                    <a:pt x="0" y="5060"/>
                  </a:moveTo>
                  <a:lnTo>
                    <a:pt x="0" y="0"/>
                  </a:lnTo>
                  <a:lnTo>
                    <a:pt x="2604549" y="0"/>
                  </a:lnTo>
                  <a:lnTo>
                    <a:pt x="260454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19250" y="551745"/>
            <a:ext cx="1500238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L'agriculture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23" y="1069071"/>
            <a:ext cx="1944005" cy="19041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7450" y="1069071"/>
            <a:ext cx="1944005" cy="19041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440238" y="3285852"/>
            <a:ext cx="88900" cy="9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endParaRPr lang="fr-FR" sz="5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489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604770" cy="5080"/>
            </a:xfrm>
            <a:custGeom>
              <a:avLst/>
              <a:gdLst/>
              <a:ahLst/>
              <a:cxnLst/>
              <a:rect l="l" t="t" r="r" b="b"/>
              <a:pathLst>
                <a:path w="2604770" h="5079">
                  <a:moveTo>
                    <a:pt x="0" y="5060"/>
                  </a:moveTo>
                  <a:lnTo>
                    <a:pt x="0" y="0"/>
                  </a:lnTo>
                  <a:lnTo>
                    <a:pt x="2604549" y="0"/>
                  </a:lnTo>
                  <a:lnTo>
                    <a:pt x="260454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71650" y="588695"/>
            <a:ext cx="14478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L'agriculture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193" y="914746"/>
            <a:ext cx="1944005" cy="19041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9903" y="981989"/>
            <a:ext cx="1944005" cy="19041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1650" y="2941411"/>
            <a:ext cx="121546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Assemblez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tout...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2592" y="3276217"/>
            <a:ext cx="88900" cy="9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endParaRPr lang="fr-FR" sz="5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260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705100" cy="5080"/>
            </a:xfrm>
            <a:custGeom>
              <a:avLst/>
              <a:gdLst/>
              <a:ahLst/>
              <a:cxnLst/>
              <a:rect l="l" t="t" r="r" b="b"/>
              <a:pathLst>
                <a:path w="2705100" h="5079">
                  <a:moveTo>
                    <a:pt x="0" y="5060"/>
                  </a:moveTo>
                  <a:lnTo>
                    <a:pt x="0" y="0"/>
                  </a:lnTo>
                  <a:lnTo>
                    <a:pt x="2704746" y="0"/>
                  </a:lnTo>
                  <a:lnTo>
                    <a:pt x="27047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1566" y="474528"/>
            <a:ext cx="150788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L'agriculture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888" y="843868"/>
            <a:ext cx="1896201" cy="242203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27</a:t>
            </a: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3371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805430" cy="5080"/>
            </a:xfrm>
            <a:custGeom>
              <a:avLst/>
              <a:gdLst/>
              <a:ahLst/>
              <a:cxnLst/>
              <a:rect l="l" t="t" r="r" b="b"/>
              <a:pathLst>
                <a:path w="2805430" h="5079">
                  <a:moveTo>
                    <a:pt x="0" y="5060"/>
                  </a:moveTo>
                  <a:lnTo>
                    <a:pt x="0" y="0"/>
                  </a:lnTo>
                  <a:lnTo>
                    <a:pt x="2804872" y="0"/>
                  </a:lnTo>
                  <a:lnTo>
                    <a:pt x="280487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692398"/>
            <a:ext cx="3888010" cy="217984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28</a:t>
            </a: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Jusqu'</a:t>
            </a:r>
            <a:r>
              <a:rPr lang="fr-FR" spc="-45" noProof="0" dirty="0"/>
              <a:t>où</a:t>
            </a:r>
            <a:r>
              <a:rPr lang="fr-FR" spc="-75" noProof="0" dirty="0"/>
              <a:t> </a:t>
            </a:r>
            <a:r>
              <a:rPr lang="fr-FR" spc="-55" noProof="0" dirty="0"/>
              <a:t>peut-on </a:t>
            </a:r>
            <a:r>
              <a:rPr lang="fr-FR" spc="-25" noProof="0" dirty="0"/>
              <a:t>extrapoler </a:t>
            </a:r>
            <a:r>
              <a:rPr lang="fr-FR" spc="-70" noProof="0" dirty="0"/>
              <a:t>à partir des </a:t>
            </a:r>
            <a:r>
              <a:rPr lang="fr-FR" spc="-25" noProof="0" dirty="0"/>
              <a:t>données de </a:t>
            </a:r>
            <a:r>
              <a:rPr lang="fr-FR" spc="-55" noProof="0" dirty="0"/>
              <a:t>formation </a:t>
            </a:r>
            <a:r>
              <a:rPr lang="fr-FR" spc="-25" noProof="0"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905125" cy="5080"/>
            </a:xfrm>
            <a:custGeom>
              <a:avLst/>
              <a:gdLst/>
              <a:ahLst/>
              <a:cxnLst/>
              <a:rect l="l" t="t" r="r" b="b"/>
              <a:pathLst>
                <a:path w="2905125" h="5079">
                  <a:moveTo>
                    <a:pt x="0" y="5060"/>
                  </a:moveTo>
                  <a:lnTo>
                    <a:pt x="0" y="0"/>
                  </a:lnTo>
                  <a:lnTo>
                    <a:pt x="2905069" y="0"/>
                  </a:lnTo>
                  <a:lnTo>
                    <a:pt x="290506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584751"/>
            <a:ext cx="3481756" cy="11406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37160" algn="l"/>
              </a:tabLst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Échantillon de partition en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damier</a:t>
            </a:r>
            <a:endParaRPr lang="fr-FR" sz="1000" noProof="0" dirty="0">
              <a:latin typeface="Calibri"/>
              <a:cs typeface="Calibri"/>
            </a:endParaRPr>
          </a:p>
          <a:p>
            <a:pPr marL="145415" indent="-132715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145415" algn="l"/>
              </a:tabLst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Apprentissage sur les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carrés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blancs</a:t>
            </a:r>
            <a:endParaRPr lang="fr-FR" sz="1000" noProof="0" dirty="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146685" algn="l"/>
              </a:tabLst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Test sur les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carrés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noirs</a:t>
            </a:r>
            <a:endParaRPr lang="fr-FR" sz="1000" noProof="0" dirty="0">
              <a:latin typeface="Calibri"/>
              <a:cs typeface="Calibri"/>
            </a:endParaRPr>
          </a:p>
          <a:p>
            <a:pPr marL="150495" indent="-137795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15049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Mélanger les locations du damier &amp;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répéter</a:t>
            </a:r>
            <a:endParaRPr lang="fr-FR" sz="1000" noProof="0" dirty="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14668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Comparer avec l'interpolation spatiale de la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réalité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 du terrain</a:t>
            </a:r>
            <a:endParaRPr lang="fr-FR" sz="1000" noProof="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4433" y="2127476"/>
            <a:ext cx="1062990" cy="453390"/>
            <a:chOff x="434433" y="2127476"/>
            <a:chExt cx="1062990" cy="453390"/>
          </a:xfrm>
        </p:grpSpPr>
        <p:sp>
          <p:nvSpPr>
            <p:cNvPr id="9" name="object 9"/>
            <p:cNvSpPr/>
            <p:nvPr/>
          </p:nvSpPr>
          <p:spPr>
            <a:xfrm>
              <a:off x="804113" y="2485288"/>
              <a:ext cx="450215" cy="91440"/>
            </a:xfrm>
            <a:custGeom>
              <a:avLst/>
              <a:gdLst/>
              <a:ahLst/>
              <a:cxnLst/>
              <a:rect l="l" t="t" r="r" b="b"/>
              <a:pathLst>
                <a:path w="450215" h="91439">
                  <a:moveTo>
                    <a:pt x="3479" y="0"/>
                  </a:moveTo>
                  <a:lnTo>
                    <a:pt x="0" y="0"/>
                  </a:lnTo>
                  <a:lnTo>
                    <a:pt x="101" y="190"/>
                  </a:lnTo>
                  <a:lnTo>
                    <a:pt x="342" y="1625"/>
                  </a:lnTo>
                  <a:lnTo>
                    <a:pt x="1320" y="2832"/>
                  </a:lnTo>
                  <a:lnTo>
                    <a:pt x="2286" y="4191"/>
                  </a:lnTo>
                  <a:lnTo>
                    <a:pt x="2755" y="5905"/>
                  </a:lnTo>
                  <a:lnTo>
                    <a:pt x="3479" y="6527"/>
                  </a:lnTo>
                  <a:lnTo>
                    <a:pt x="3479" y="0"/>
                  </a:lnTo>
                  <a:close/>
                </a:path>
                <a:path w="450215" h="91439">
                  <a:moveTo>
                    <a:pt x="12623" y="9131"/>
                  </a:moveTo>
                  <a:lnTo>
                    <a:pt x="7797" y="9131"/>
                  </a:lnTo>
                  <a:lnTo>
                    <a:pt x="8445" y="9486"/>
                  </a:lnTo>
                  <a:lnTo>
                    <a:pt x="9994" y="11277"/>
                  </a:lnTo>
                  <a:lnTo>
                    <a:pt x="11595" y="12230"/>
                  </a:lnTo>
                  <a:lnTo>
                    <a:pt x="12623" y="12661"/>
                  </a:lnTo>
                  <a:lnTo>
                    <a:pt x="12623" y="9131"/>
                  </a:lnTo>
                  <a:close/>
                </a:path>
                <a:path w="450215" h="91439">
                  <a:moveTo>
                    <a:pt x="21742" y="0"/>
                  </a:moveTo>
                  <a:lnTo>
                    <a:pt x="12623" y="0"/>
                  </a:lnTo>
                  <a:lnTo>
                    <a:pt x="12623" y="9131"/>
                  </a:lnTo>
                  <a:lnTo>
                    <a:pt x="21742" y="9131"/>
                  </a:lnTo>
                  <a:lnTo>
                    <a:pt x="21742" y="0"/>
                  </a:lnTo>
                  <a:close/>
                </a:path>
                <a:path w="450215" h="91439">
                  <a:moveTo>
                    <a:pt x="40005" y="0"/>
                  </a:moveTo>
                  <a:lnTo>
                    <a:pt x="30873" y="0"/>
                  </a:lnTo>
                  <a:lnTo>
                    <a:pt x="30873" y="9131"/>
                  </a:lnTo>
                  <a:lnTo>
                    <a:pt x="21742" y="9131"/>
                  </a:lnTo>
                  <a:lnTo>
                    <a:pt x="21742" y="16446"/>
                  </a:lnTo>
                  <a:lnTo>
                    <a:pt x="22415" y="17043"/>
                  </a:lnTo>
                  <a:lnTo>
                    <a:pt x="24257" y="17919"/>
                  </a:lnTo>
                  <a:lnTo>
                    <a:pt x="25019" y="18262"/>
                  </a:lnTo>
                  <a:lnTo>
                    <a:pt x="28752" y="18262"/>
                  </a:lnTo>
                  <a:lnTo>
                    <a:pt x="29044" y="17767"/>
                  </a:lnTo>
                  <a:lnTo>
                    <a:pt x="29489" y="16700"/>
                  </a:lnTo>
                  <a:lnTo>
                    <a:pt x="30226" y="16370"/>
                  </a:lnTo>
                  <a:lnTo>
                    <a:pt x="30886" y="15430"/>
                  </a:lnTo>
                  <a:lnTo>
                    <a:pt x="30886" y="9131"/>
                  </a:lnTo>
                  <a:lnTo>
                    <a:pt x="34251" y="9131"/>
                  </a:lnTo>
                  <a:lnTo>
                    <a:pt x="34366" y="8724"/>
                  </a:lnTo>
                  <a:lnTo>
                    <a:pt x="34937" y="8102"/>
                  </a:lnTo>
                  <a:lnTo>
                    <a:pt x="35648" y="6896"/>
                  </a:lnTo>
                  <a:lnTo>
                    <a:pt x="36474" y="5905"/>
                  </a:lnTo>
                  <a:lnTo>
                    <a:pt x="36766" y="4775"/>
                  </a:lnTo>
                  <a:lnTo>
                    <a:pt x="37947" y="4597"/>
                  </a:lnTo>
                  <a:lnTo>
                    <a:pt x="39077" y="4521"/>
                  </a:lnTo>
                  <a:lnTo>
                    <a:pt x="39763" y="4013"/>
                  </a:lnTo>
                  <a:lnTo>
                    <a:pt x="40005" y="4013"/>
                  </a:lnTo>
                  <a:lnTo>
                    <a:pt x="40005" y="0"/>
                  </a:lnTo>
                  <a:close/>
                </a:path>
                <a:path w="450215" h="91439">
                  <a:moveTo>
                    <a:pt x="67386" y="9131"/>
                  </a:moveTo>
                  <a:lnTo>
                    <a:pt x="64312" y="9131"/>
                  </a:lnTo>
                  <a:lnTo>
                    <a:pt x="64884" y="9613"/>
                  </a:lnTo>
                  <a:lnTo>
                    <a:pt x="66294" y="9880"/>
                  </a:lnTo>
                  <a:lnTo>
                    <a:pt x="67386" y="11506"/>
                  </a:lnTo>
                  <a:lnTo>
                    <a:pt x="67386" y="9131"/>
                  </a:lnTo>
                  <a:close/>
                </a:path>
                <a:path w="450215" h="91439">
                  <a:moveTo>
                    <a:pt x="76517" y="18262"/>
                  </a:moveTo>
                  <a:lnTo>
                    <a:pt x="73698" y="18262"/>
                  </a:lnTo>
                  <a:lnTo>
                    <a:pt x="73825" y="19050"/>
                  </a:lnTo>
                  <a:lnTo>
                    <a:pt x="74193" y="20015"/>
                  </a:lnTo>
                  <a:lnTo>
                    <a:pt x="75120" y="21247"/>
                  </a:lnTo>
                  <a:lnTo>
                    <a:pt x="75857" y="21805"/>
                  </a:lnTo>
                  <a:lnTo>
                    <a:pt x="75920" y="22580"/>
                  </a:lnTo>
                  <a:lnTo>
                    <a:pt x="76403" y="23444"/>
                  </a:lnTo>
                  <a:lnTo>
                    <a:pt x="76517" y="24434"/>
                  </a:lnTo>
                  <a:lnTo>
                    <a:pt x="76517" y="18262"/>
                  </a:lnTo>
                  <a:close/>
                </a:path>
                <a:path w="450215" h="91439">
                  <a:moveTo>
                    <a:pt x="85648" y="27381"/>
                  </a:moveTo>
                  <a:lnTo>
                    <a:pt x="78701" y="27381"/>
                  </a:lnTo>
                  <a:lnTo>
                    <a:pt x="78917" y="27800"/>
                  </a:lnTo>
                  <a:lnTo>
                    <a:pt x="79502" y="28727"/>
                  </a:lnTo>
                  <a:lnTo>
                    <a:pt x="79794" y="29908"/>
                  </a:lnTo>
                  <a:lnTo>
                    <a:pt x="80416" y="31013"/>
                  </a:lnTo>
                  <a:lnTo>
                    <a:pt x="80759" y="31953"/>
                  </a:lnTo>
                  <a:lnTo>
                    <a:pt x="82473" y="33248"/>
                  </a:lnTo>
                  <a:lnTo>
                    <a:pt x="84264" y="34239"/>
                  </a:lnTo>
                  <a:lnTo>
                    <a:pt x="85128" y="35191"/>
                  </a:lnTo>
                  <a:lnTo>
                    <a:pt x="85648" y="36169"/>
                  </a:lnTo>
                  <a:lnTo>
                    <a:pt x="85648" y="27381"/>
                  </a:lnTo>
                  <a:close/>
                </a:path>
                <a:path w="450215" h="91439">
                  <a:moveTo>
                    <a:pt x="94780" y="36512"/>
                  </a:moveTo>
                  <a:lnTo>
                    <a:pt x="85839" y="36512"/>
                  </a:lnTo>
                  <a:lnTo>
                    <a:pt x="85928" y="36677"/>
                  </a:lnTo>
                  <a:lnTo>
                    <a:pt x="86893" y="37109"/>
                  </a:lnTo>
                  <a:lnTo>
                    <a:pt x="87388" y="38798"/>
                  </a:lnTo>
                  <a:lnTo>
                    <a:pt x="87884" y="39725"/>
                  </a:lnTo>
                  <a:lnTo>
                    <a:pt x="88480" y="40563"/>
                  </a:lnTo>
                  <a:lnTo>
                    <a:pt x="89281" y="41236"/>
                  </a:lnTo>
                  <a:lnTo>
                    <a:pt x="90068" y="41694"/>
                  </a:lnTo>
                  <a:lnTo>
                    <a:pt x="91033" y="42811"/>
                  </a:lnTo>
                  <a:lnTo>
                    <a:pt x="92506" y="43192"/>
                  </a:lnTo>
                  <a:lnTo>
                    <a:pt x="93751" y="43561"/>
                  </a:lnTo>
                  <a:lnTo>
                    <a:pt x="94221" y="44183"/>
                  </a:lnTo>
                  <a:lnTo>
                    <a:pt x="94272" y="45656"/>
                  </a:lnTo>
                  <a:lnTo>
                    <a:pt x="94780" y="45643"/>
                  </a:lnTo>
                  <a:lnTo>
                    <a:pt x="94780" y="36512"/>
                  </a:lnTo>
                  <a:close/>
                </a:path>
                <a:path w="450215" h="91439">
                  <a:moveTo>
                    <a:pt x="94780" y="18262"/>
                  </a:moveTo>
                  <a:lnTo>
                    <a:pt x="85661" y="18262"/>
                  </a:lnTo>
                  <a:lnTo>
                    <a:pt x="85661" y="9131"/>
                  </a:lnTo>
                  <a:lnTo>
                    <a:pt x="76517" y="9131"/>
                  </a:lnTo>
                  <a:lnTo>
                    <a:pt x="76517" y="18262"/>
                  </a:lnTo>
                  <a:lnTo>
                    <a:pt x="85648" y="18262"/>
                  </a:lnTo>
                  <a:lnTo>
                    <a:pt x="85648" y="27381"/>
                  </a:lnTo>
                  <a:lnTo>
                    <a:pt x="94780" y="27381"/>
                  </a:lnTo>
                  <a:lnTo>
                    <a:pt x="94780" y="18262"/>
                  </a:lnTo>
                  <a:close/>
                </a:path>
                <a:path w="450215" h="91439">
                  <a:moveTo>
                    <a:pt x="103898" y="63906"/>
                  </a:moveTo>
                  <a:lnTo>
                    <a:pt x="101993" y="63906"/>
                  </a:lnTo>
                  <a:lnTo>
                    <a:pt x="102235" y="64325"/>
                  </a:lnTo>
                  <a:lnTo>
                    <a:pt x="101879" y="65252"/>
                  </a:lnTo>
                  <a:lnTo>
                    <a:pt x="102400" y="65798"/>
                  </a:lnTo>
                  <a:lnTo>
                    <a:pt x="103314" y="65506"/>
                  </a:lnTo>
                  <a:lnTo>
                    <a:pt x="103898" y="65646"/>
                  </a:lnTo>
                  <a:lnTo>
                    <a:pt x="103898" y="63906"/>
                  </a:lnTo>
                  <a:close/>
                </a:path>
                <a:path w="450215" h="91439">
                  <a:moveTo>
                    <a:pt x="103898" y="45643"/>
                  </a:moveTo>
                  <a:lnTo>
                    <a:pt x="94818" y="45643"/>
                  </a:lnTo>
                  <a:lnTo>
                    <a:pt x="94869" y="46532"/>
                  </a:lnTo>
                  <a:lnTo>
                    <a:pt x="95008" y="47244"/>
                  </a:lnTo>
                  <a:lnTo>
                    <a:pt x="94780" y="47815"/>
                  </a:lnTo>
                  <a:lnTo>
                    <a:pt x="94780" y="49339"/>
                  </a:lnTo>
                  <a:lnTo>
                    <a:pt x="94996" y="49390"/>
                  </a:lnTo>
                  <a:lnTo>
                    <a:pt x="95440" y="49872"/>
                  </a:lnTo>
                  <a:lnTo>
                    <a:pt x="95770" y="50698"/>
                  </a:lnTo>
                  <a:lnTo>
                    <a:pt x="96062" y="51866"/>
                  </a:lnTo>
                  <a:lnTo>
                    <a:pt x="95834" y="52819"/>
                  </a:lnTo>
                  <a:lnTo>
                    <a:pt x="95745" y="54305"/>
                  </a:lnTo>
                  <a:lnTo>
                    <a:pt x="96393" y="54775"/>
                  </a:lnTo>
                  <a:lnTo>
                    <a:pt x="103898" y="54775"/>
                  </a:lnTo>
                  <a:lnTo>
                    <a:pt x="103898" y="45643"/>
                  </a:lnTo>
                  <a:close/>
                </a:path>
                <a:path w="450215" h="91439">
                  <a:moveTo>
                    <a:pt x="103911" y="27381"/>
                  </a:moveTo>
                  <a:lnTo>
                    <a:pt x="94780" y="27381"/>
                  </a:lnTo>
                  <a:lnTo>
                    <a:pt x="94780" y="36512"/>
                  </a:lnTo>
                  <a:lnTo>
                    <a:pt x="103911" y="36512"/>
                  </a:lnTo>
                  <a:lnTo>
                    <a:pt x="103911" y="27381"/>
                  </a:lnTo>
                  <a:close/>
                </a:path>
                <a:path w="450215" h="91439">
                  <a:moveTo>
                    <a:pt x="103911" y="9131"/>
                  </a:moveTo>
                  <a:lnTo>
                    <a:pt x="94780" y="9131"/>
                  </a:lnTo>
                  <a:lnTo>
                    <a:pt x="94780" y="18262"/>
                  </a:lnTo>
                  <a:lnTo>
                    <a:pt x="103911" y="18262"/>
                  </a:lnTo>
                  <a:lnTo>
                    <a:pt x="103911" y="9131"/>
                  </a:lnTo>
                  <a:close/>
                </a:path>
                <a:path w="450215" h="91439">
                  <a:moveTo>
                    <a:pt x="122161" y="63906"/>
                  </a:moveTo>
                  <a:lnTo>
                    <a:pt x="113042" y="63906"/>
                  </a:lnTo>
                  <a:lnTo>
                    <a:pt x="113042" y="69126"/>
                  </a:lnTo>
                  <a:lnTo>
                    <a:pt x="114084" y="69392"/>
                  </a:lnTo>
                  <a:lnTo>
                    <a:pt x="115112" y="70154"/>
                  </a:lnTo>
                  <a:lnTo>
                    <a:pt x="116535" y="70967"/>
                  </a:lnTo>
                  <a:lnTo>
                    <a:pt x="117627" y="71704"/>
                  </a:lnTo>
                  <a:lnTo>
                    <a:pt x="118567" y="72009"/>
                  </a:lnTo>
                  <a:lnTo>
                    <a:pt x="119430" y="72009"/>
                  </a:lnTo>
                  <a:lnTo>
                    <a:pt x="120497" y="71958"/>
                  </a:lnTo>
                  <a:lnTo>
                    <a:pt x="121450" y="72275"/>
                  </a:lnTo>
                  <a:lnTo>
                    <a:pt x="121958" y="71869"/>
                  </a:lnTo>
                  <a:lnTo>
                    <a:pt x="122161" y="71882"/>
                  </a:lnTo>
                  <a:lnTo>
                    <a:pt x="122161" y="63906"/>
                  </a:lnTo>
                  <a:close/>
                </a:path>
                <a:path w="450215" h="91439">
                  <a:moveTo>
                    <a:pt x="122161" y="9131"/>
                  </a:moveTo>
                  <a:lnTo>
                    <a:pt x="113030" y="9131"/>
                  </a:lnTo>
                  <a:lnTo>
                    <a:pt x="113030" y="18262"/>
                  </a:lnTo>
                  <a:lnTo>
                    <a:pt x="103911" y="18262"/>
                  </a:lnTo>
                  <a:lnTo>
                    <a:pt x="103911" y="27381"/>
                  </a:lnTo>
                  <a:lnTo>
                    <a:pt x="113030" y="27381"/>
                  </a:lnTo>
                  <a:lnTo>
                    <a:pt x="113030" y="36512"/>
                  </a:lnTo>
                  <a:lnTo>
                    <a:pt x="103911" y="36512"/>
                  </a:lnTo>
                  <a:lnTo>
                    <a:pt x="103911" y="45656"/>
                  </a:lnTo>
                  <a:lnTo>
                    <a:pt x="113030" y="45656"/>
                  </a:lnTo>
                  <a:lnTo>
                    <a:pt x="113030" y="54775"/>
                  </a:lnTo>
                  <a:lnTo>
                    <a:pt x="103911" y="54775"/>
                  </a:lnTo>
                  <a:lnTo>
                    <a:pt x="103911" y="63906"/>
                  </a:lnTo>
                  <a:lnTo>
                    <a:pt x="113042" y="63906"/>
                  </a:lnTo>
                  <a:lnTo>
                    <a:pt x="113042" y="54775"/>
                  </a:lnTo>
                  <a:lnTo>
                    <a:pt x="122161" y="54775"/>
                  </a:lnTo>
                  <a:lnTo>
                    <a:pt x="122161" y="45656"/>
                  </a:lnTo>
                  <a:lnTo>
                    <a:pt x="113042" y="45656"/>
                  </a:lnTo>
                  <a:lnTo>
                    <a:pt x="113042" y="36512"/>
                  </a:lnTo>
                  <a:lnTo>
                    <a:pt x="122161" y="36512"/>
                  </a:lnTo>
                  <a:lnTo>
                    <a:pt x="122161" y="27381"/>
                  </a:lnTo>
                  <a:lnTo>
                    <a:pt x="113042" y="27381"/>
                  </a:lnTo>
                  <a:lnTo>
                    <a:pt x="113042" y="18262"/>
                  </a:lnTo>
                  <a:lnTo>
                    <a:pt x="122161" y="18262"/>
                  </a:lnTo>
                  <a:lnTo>
                    <a:pt x="122161" y="9131"/>
                  </a:lnTo>
                  <a:close/>
                </a:path>
                <a:path w="450215" h="91439">
                  <a:moveTo>
                    <a:pt x="131292" y="73037"/>
                  </a:moveTo>
                  <a:lnTo>
                    <a:pt x="128765" y="73037"/>
                  </a:lnTo>
                  <a:lnTo>
                    <a:pt x="129794" y="74168"/>
                  </a:lnTo>
                  <a:lnTo>
                    <a:pt x="130505" y="74485"/>
                  </a:lnTo>
                  <a:lnTo>
                    <a:pt x="131292" y="75184"/>
                  </a:lnTo>
                  <a:lnTo>
                    <a:pt x="131292" y="73037"/>
                  </a:lnTo>
                  <a:close/>
                </a:path>
                <a:path w="450215" h="91439">
                  <a:moveTo>
                    <a:pt x="131305" y="18262"/>
                  </a:moveTo>
                  <a:lnTo>
                    <a:pt x="122161" y="18262"/>
                  </a:lnTo>
                  <a:lnTo>
                    <a:pt x="122161" y="27381"/>
                  </a:lnTo>
                  <a:lnTo>
                    <a:pt x="131305" y="27381"/>
                  </a:lnTo>
                  <a:lnTo>
                    <a:pt x="131305" y="18262"/>
                  </a:lnTo>
                  <a:close/>
                </a:path>
                <a:path w="450215" h="91439">
                  <a:moveTo>
                    <a:pt x="137693" y="73037"/>
                  </a:moveTo>
                  <a:lnTo>
                    <a:pt x="137528" y="71526"/>
                  </a:lnTo>
                  <a:lnTo>
                    <a:pt x="136829" y="67462"/>
                  </a:lnTo>
                  <a:lnTo>
                    <a:pt x="135801" y="63906"/>
                  </a:lnTo>
                  <a:lnTo>
                    <a:pt x="131305" y="63906"/>
                  </a:lnTo>
                  <a:lnTo>
                    <a:pt x="131305" y="54775"/>
                  </a:lnTo>
                  <a:lnTo>
                    <a:pt x="133591" y="54775"/>
                  </a:lnTo>
                  <a:lnTo>
                    <a:pt x="133515" y="53682"/>
                  </a:lnTo>
                  <a:lnTo>
                    <a:pt x="133883" y="50495"/>
                  </a:lnTo>
                  <a:lnTo>
                    <a:pt x="134289" y="48971"/>
                  </a:lnTo>
                  <a:lnTo>
                    <a:pt x="135013" y="46977"/>
                  </a:lnTo>
                  <a:lnTo>
                    <a:pt x="135636" y="45643"/>
                  </a:lnTo>
                  <a:lnTo>
                    <a:pt x="131305" y="45643"/>
                  </a:lnTo>
                  <a:lnTo>
                    <a:pt x="131305" y="36512"/>
                  </a:lnTo>
                  <a:lnTo>
                    <a:pt x="122161" y="36512"/>
                  </a:lnTo>
                  <a:lnTo>
                    <a:pt x="122161" y="45656"/>
                  </a:lnTo>
                  <a:lnTo>
                    <a:pt x="131292" y="45656"/>
                  </a:lnTo>
                  <a:lnTo>
                    <a:pt x="131292" y="54775"/>
                  </a:lnTo>
                  <a:lnTo>
                    <a:pt x="122161" y="54775"/>
                  </a:lnTo>
                  <a:lnTo>
                    <a:pt x="122161" y="63906"/>
                  </a:lnTo>
                  <a:lnTo>
                    <a:pt x="131292" y="63906"/>
                  </a:lnTo>
                  <a:lnTo>
                    <a:pt x="131292" y="73037"/>
                  </a:lnTo>
                  <a:lnTo>
                    <a:pt x="137693" y="73037"/>
                  </a:lnTo>
                  <a:close/>
                </a:path>
                <a:path w="450215" h="91439">
                  <a:moveTo>
                    <a:pt x="141960" y="36512"/>
                  </a:moveTo>
                  <a:lnTo>
                    <a:pt x="140423" y="36512"/>
                  </a:lnTo>
                  <a:lnTo>
                    <a:pt x="140423" y="38125"/>
                  </a:lnTo>
                  <a:lnTo>
                    <a:pt x="141960" y="36512"/>
                  </a:lnTo>
                  <a:close/>
                </a:path>
                <a:path w="450215" h="91439">
                  <a:moveTo>
                    <a:pt x="149555" y="18262"/>
                  </a:moveTo>
                  <a:lnTo>
                    <a:pt x="140423" y="18262"/>
                  </a:lnTo>
                  <a:lnTo>
                    <a:pt x="140423" y="9131"/>
                  </a:lnTo>
                  <a:lnTo>
                    <a:pt x="131305" y="9131"/>
                  </a:lnTo>
                  <a:lnTo>
                    <a:pt x="131305" y="18262"/>
                  </a:lnTo>
                  <a:lnTo>
                    <a:pt x="140411" y="18262"/>
                  </a:lnTo>
                  <a:lnTo>
                    <a:pt x="140411" y="27381"/>
                  </a:lnTo>
                  <a:lnTo>
                    <a:pt x="131305" y="27381"/>
                  </a:lnTo>
                  <a:lnTo>
                    <a:pt x="131305" y="36512"/>
                  </a:lnTo>
                  <a:lnTo>
                    <a:pt x="140423" y="36512"/>
                  </a:lnTo>
                  <a:lnTo>
                    <a:pt x="140423" y="27381"/>
                  </a:lnTo>
                  <a:lnTo>
                    <a:pt x="149555" y="27381"/>
                  </a:lnTo>
                  <a:lnTo>
                    <a:pt x="149555" y="18262"/>
                  </a:lnTo>
                  <a:close/>
                </a:path>
                <a:path w="450215" h="91439">
                  <a:moveTo>
                    <a:pt x="155067" y="27381"/>
                  </a:moveTo>
                  <a:lnTo>
                    <a:pt x="149555" y="27381"/>
                  </a:lnTo>
                  <a:lnTo>
                    <a:pt x="149555" y="31242"/>
                  </a:lnTo>
                  <a:lnTo>
                    <a:pt x="150596" y="30721"/>
                  </a:lnTo>
                  <a:lnTo>
                    <a:pt x="151561" y="29540"/>
                  </a:lnTo>
                  <a:lnTo>
                    <a:pt x="151765" y="29400"/>
                  </a:lnTo>
                  <a:lnTo>
                    <a:pt x="152679" y="28778"/>
                  </a:lnTo>
                  <a:lnTo>
                    <a:pt x="155067" y="27381"/>
                  </a:lnTo>
                  <a:close/>
                </a:path>
                <a:path w="450215" h="91439">
                  <a:moveTo>
                    <a:pt x="158686" y="9131"/>
                  </a:moveTo>
                  <a:lnTo>
                    <a:pt x="149555" y="9131"/>
                  </a:lnTo>
                  <a:lnTo>
                    <a:pt x="149555" y="18262"/>
                  </a:lnTo>
                  <a:lnTo>
                    <a:pt x="158686" y="18262"/>
                  </a:lnTo>
                  <a:lnTo>
                    <a:pt x="158686" y="9131"/>
                  </a:lnTo>
                  <a:close/>
                </a:path>
                <a:path w="450215" h="91439">
                  <a:moveTo>
                    <a:pt x="167817" y="18262"/>
                  </a:moveTo>
                  <a:lnTo>
                    <a:pt x="158686" y="18262"/>
                  </a:lnTo>
                  <a:lnTo>
                    <a:pt x="158686" y="25768"/>
                  </a:lnTo>
                  <a:lnTo>
                    <a:pt x="162115" y="24384"/>
                  </a:lnTo>
                  <a:lnTo>
                    <a:pt x="164452" y="23114"/>
                  </a:lnTo>
                  <a:lnTo>
                    <a:pt x="167678" y="21450"/>
                  </a:lnTo>
                  <a:lnTo>
                    <a:pt x="167817" y="21399"/>
                  </a:lnTo>
                  <a:lnTo>
                    <a:pt x="167817" y="18262"/>
                  </a:lnTo>
                  <a:close/>
                </a:path>
                <a:path w="450215" h="91439">
                  <a:moveTo>
                    <a:pt x="176936" y="9131"/>
                  </a:moveTo>
                  <a:lnTo>
                    <a:pt x="167817" y="9131"/>
                  </a:lnTo>
                  <a:lnTo>
                    <a:pt x="167817" y="18262"/>
                  </a:lnTo>
                  <a:lnTo>
                    <a:pt x="172948" y="18262"/>
                  </a:lnTo>
                  <a:lnTo>
                    <a:pt x="173456" y="17843"/>
                  </a:lnTo>
                  <a:lnTo>
                    <a:pt x="174650" y="17030"/>
                  </a:lnTo>
                  <a:lnTo>
                    <a:pt x="176453" y="15557"/>
                  </a:lnTo>
                  <a:lnTo>
                    <a:pt x="176936" y="15278"/>
                  </a:lnTo>
                  <a:lnTo>
                    <a:pt x="176936" y="9131"/>
                  </a:lnTo>
                  <a:close/>
                </a:path>
                <a:path w="450215" h="91439">
                  <a:moveTo>
                    <a:pt x="249961" y="9131"/>
                  </a:moveTo>
                  <a:lnTo>
                    <a:pt x="241084" y="9131"/>
                  </a:lnTo>
                  <a:lnTo>
                    <a:pt x="241554" y="9677"/>
                  </a:lnTo>
                  <a:lnTo>
                    <a:pt x="242773" y="9182"/>
                  </a:lnTo>
                  <a:lnTo>
                    <a:pt x="243624" y="10147"/>
                  </a:lnTo>
                  <a:lnTo>
                    <a:pt x="243332" y="10566"/>
                  </a:lnTo>
                  <a:lnTo>
                    <a:pt x="243878" y="11112"/>
                  </a:lnTo>
                  <a:lnTo>
                    <a:pt x="245122" y="11671"/>
                  </a:lnTo>
                  <a:lnTo>
                    <a:pt x="244919" y="12242"/>
                  </a:lnTo>
                  <a:lnTo>
                    <a:pt x="243852" y="12801"/>
                  </a:lnTo>
                  <a:lnTo>
                    <a:pt x="244881" y="13728"/>
                  </a:lnTo>
                  <a:lnTo>
                    <a:pt x="247078" y="14274"/>
                  </a:lnTo>
                  <a:lnTo>
                    <a:pt x="248259" y="14833"/>
                  </a:lnTo>
                  <a:lnTo>
                    <a:pt x="249961" y="15163"/>
                  </a:lnTo>
                  <a:lnTo>
                    <a:pt x="249961" y="9131"/>
                  </a:lnTo>
                  <a:close/>
                </a:path>
                <a:path w="450215" h="91439">
                  <a:moveTo>
                    <a:pt x="268236" y="9131"/>
                  </a:moveTo>
                  <a:lnTo>
                    <a:pt x="259092" y="9131"/>
                  </a:lnTo>
                  <a:lnTo>
                    <a:pt x="259092" y="17195"/>
                  </a:lnTo>
                  <a:lnTo>
                    <a:pt x="260146" y="17233"/>
                  </a:lnTo>
                  <a:lnTo>
                    <a:pt x="262115" y="17094"/>
                  </a:lnTo>
                  <a:lnTo>
                    <a:pt x="264147" y="16700"/>
                  </a:lnTo>
                  <a:lnTo>
                    <a:pt x="265988" y="15621"/>
                  </a:lnTo>
                  <a:lnTo>
                    <a:pt x="267169" y="14909"/>
                  </a:lnTo>
                  <a:lnTo>
                    <a:pt x="268236" y="14173"/>
                  </a:lnTo>
                  <a:lnTo>
                    <a:pt x="268236" y="9131"/>
                  </a:lnTo>
                  <a:close/>
                </a:path>
                <a:path w="450215" h="91439">
                  <a:moveTo>
                    <a:pt x="286232" y="15214"/>
                  </a:moveTo>
                  <a:lnTo>
                    <a:pt x="286016" y="14325"/>
                  </a:lnTo>
                  <a:lnTo>
                    <a:pt x="284365" y="14249"/>
                  </a:lnTo>
                  <a:lnTo>
                    <a:pt x="284035" y="13169"/>
                  </a:lnTo>
                  <a:lnTo>
                    <a:pt x="282829" y="11963"/>
                  </a:lnTo>
                  <a:lnTo>
                    <a:pt x="281774" y="12103"/>
                  </a:lnTo>
                  <a:lnTo>
                    <a:pt x="280797" y="11176"/>
                  </a:lnTo>
                  <a:lnTo>
                    <a:pt x="279552" y="11112"/>
                  </a:lnTo>
                  <a:lnTo>
                    <a:pt x="277672" y="10845"/>
                  </a:lnTo>
                  <a:lnTo>
                    <a:pt x="277368" y="10668"/>
                  </a:lnTo>
                  <a:lnTo>
                    <a:pt x="277368" y="14236"/>
                  </a:lnTo>
                  <a:lnTo>
                    <a:pt x="277660" y="14338"/>
                  </a:lnTo>
                  <a:lnTo>
                    <a:pt x="278587" y="15532"/>
                  </a:lnTo>
                  <a:lnTo>
                    <a:pt x="279361" y="16002"/>
                  </a:lnTo>
                  <a:lnTo>
                    <a:pt x="279895" y="16941"/>
                  </a:lnTo>
                  <a:lnTo>
                    <a:pt x="279120" y="17957"/>
                  </a:lnTo>
                  <a:lnTo>
                    <a:pt x="279133" y="18262"/>
                  </a:lnTo>
                  <a:lnTo>
                    <a:pt x="280416" y="18262"/>
                  </a:lnTo>
                  <a:lnTo>
                    <a:pt x="280606" y="18072"/>
                  </a:lnTo>
                  <a:lnTo>
                    <a:pt x="281762" y="17195"/>
                  </a:lnTo>
                  <a:lnTo>
                    <a:pt x="282498" y="17856"/>
                  </a:lnTo>
                  <a:lnTo>
                    <a:pt x="283502" y="18262"/>
                  </a:lnTo>
                  <a:lnTo>
                    <a:pt x="283857" y="18262"/>
                  </a:lnTo>
                  <a:lnTo>
                    <a:pt x="283768" y="17716"/>
                  </a:lnTo>
                  <a:lnTo>
                    <a:pt x="284365" y="16903"/>
                  </a:lnTo>
                  <a:lnTo>
                    <a:pt x="285280" y="16611"/>
                  </a:lnTo>
                  <a:lnTo>
                    <a:pt x="286232" y="15214"/>
                  </a:lnTo>
                  <a:close/>
                </a:path>
                <a:path w="450215" h="91439">
                  <a:moveTo>
                    <a:pt x="396049" y="9131"/>
                  </a:moveTo>
                  <a:lnTo>
                    <a:pt x="389432" y="9131"/>
                  </a:lnTo>
                  <a:lnTo>
                    <a:pt x="390423" y="9702"/>
                  </a:lnTo>
                  <a:lnTo>
                    <a:pt x="390652" y="10274"/>
                  </a:lnTo>
                  <a:lnTo>
                    <a:pt x="391655" y="10350"/>
                  </a:lnTo>
                  <a:lnTo>
                    <a:pt x="392341" y="11061"/>
                  </a:lnTo>
                  <a:lnTo>
                    <a:pt x="392836" y="11976"/>
                  </a:lnTo>
                  <a:lnTo>
                    <a:pt x="392938" y="12954"/>
                  </a:lnTo>
                  <a:lnTo>
                    <a:pt x="394068" y="13347"/>
                  </a:lnTo>
                  <a:lnTo>
                    <a:pt x="394677" y="13728"/>
                  </a:lnTo>
                  <a:lnTo>
                    <a:pt x="394589" y="14668"/>
                  </a:lnTo>
                  <a:lnTo>
                    <a:pt x="395071" y="15875"/>
                  </a:lnTo>
                  <a:lnTo>
                    <a:pt x="395744" y="15976"/>
                  </a:lnTo>
                  <a:lnTo>
                    <a:pt x="396049" y="15201"/>
                  </a:lnTo>
                  <a:lnTo>
                    <a:pt x="396049" y="9131"/>
                  </a:lnTo>
                  <a:close/>
                </a:path>
                <a:path w="450215" h="91439">
                  <a:moveTo>
                    <a:pt x="405168" y="41757"/>
                  </a:moveTo>
                  <a:lnTo>
                    <a:pt x="404914" y="41884"/>
                  </a:lnTo>
                  <a:lnTo>
                    <a:pt x="404202" y="42989"/>
                  </a:lnTo>
                  <a:lnTo>
                    <a:pt x="403631" y="43891"/>
                  </a:lnTo>
                  <a:lnTo>
                    <a:pt x="402412" y="45224"/>
                  </a:lnTo>
                  <a:lnTo>
                    <a:pt x="401142" y="45110"/>
                  </a:lnTo>
                  <a:lnTo>
                    <a:pt x="400735" y="45085"/>
                  </a:lnTo>
                  <a:lnTo>
                    <a:pt x="401040" y="45643"/>
                  </a:lnTo>
                  <a:lnTo>
                    <a:pt x="405168" y="45643"/>
                  </a:lnTo>
                  <a:lnTo>
                    <a:pt x="405168" y="41757"/>
                  </a:lnTo>
                  <a:close/>
                </a:path>
                <a:path w="450215" h="91439">
                  <a:moveTo>
                    <a:pt x="414299" y="63906"/>
                  </a:moveTo>
                  <a:lnTo>
                    <a:pt x="410768" y="63906"/>
                  </a:lnTo>
                  <a:lnTo>
                    <a:pt x="410997" y="64338"/>
                  </a:lnTo>
                  <a:lnTo>
                    <a:pt x="411975" y="65074"/>
                  </a:lnTo>
                  <a:lnTo>
                    <a:pt x="412915" y="65341"/>
                  </a:lnTo>
                  <a:lnTo>
                    <a:pt x="414045" y="64782"/>
                  </a:lnTo>
                  <a:lnTo>
                    <a:pt x="414299" y="64782"/>
                  </a:lnTo>
                  <a:lnTo>
                    <a:pt x="414299" y="63906"/>
                  </a:lnTo>
                  <a:close/>
                </a:path>
                <a:path w="450215" h="91439">
                  <a:moveTo>
                    <a:pt x="414299" y="9131"/>
                  </a:moveTo>
                  <a:lnTo>
                    <a:pt x="405155" y="9131"/>
                  </a:lnTo>
                  <a:lnTo>
                    <a:pt x="405155" y="18262"/>
                  </a:lnTo>
                  <a:lnTo>
                    <a:pt x="400507" y="18262"/>
                  </a:lnTo>
                  <a:lnTo>
                    <a:pt x="401078" y="19100"/>
                  </a:lnTo>
                  <a:lnTo>
                    <a:pt x="401713" y="19977"/>
                  </a:lnTo>
                  <a:lnTo>
                    <a:pt x="400964" y="20993"/>
                  </a:lnTo>
                  <a:lnTo>
                    <a:pt x="401269" y="21907"/>
                  </a:lnTo>
                  <a:lnTo>
                    <a:pt x="401281" y="23355"/>
                  </a:lnTo>
                  <a:lnTo>
                    <a:pt x="402082" y="23812"/>
                  </a:lnTo>
                  <a:lnTo>
                    <a:pt x="402094" y="25158"/>
                  </a:lnTo>
                  <a:lnTo>
                    <a:pt x="402297" y="26568"/>
                  </a:lnTo>
                  <a:lnTo>
                    <a:pt x="402196" y="27381"/>
                  </a:lnTo>
                  <a:lnTo>
                    <a:pt x="405155" y="27381"/>
                  </a:lnTo>
                  <a:lnTo>
                    <a:pt x="405155" y="36512"/>
                  </a:lnTo>
                  <a:lnTo>
                    <a:pt x="399122" y="36512"/>
                  </a:lnTo>
                  <a:lnTo>
                    <a:pt x="398945" y="37668"/>
                  </a:lnTo>
                  <a:lnTo>
                    <a:pt x="398830" y="39179"/>
                  </a:lnTo>
                  <a:lnTo>
                    <a:pt x="399872" y="40322"/>
                  </a:lnTo>
                  <a:lnTo>
                    <a:pt x="400672" y="41427"/>
                  </a:lnTo>
                  <a:lnTo>
                    <a:pt x="400824" y="42392"/>
                  </a:lnTo>
                  <a:lnTo>
                    <a:pt x="400900" y="43586"/>
                  </a:lnTo>
                  <a:lnTo>
                    <a:pt x="401421" y="43357"/>
                  </a:lnTo>
                  <a:lnTo>
                    <a:pt x="402386" y="41986"/>
                  </a:lnTo>
                  <a:lnTo>
                    <a:pt x="402882" y="41402"/>
                  </a:lnTo>
                  <a:lnTo>
                    <a:pt x="402920" y="40538"/>
                  </a:lnTo>
                  <a:lnTo>
                    <a:pt x="404177" y="39281"/>
                  </a:lnTo>
                  <a:lnTo>
                    <a:pt x="405168" y="39687"/>
                  </a:lnTo>
                  <a:lnTo>
                    <a:pt x="405168" y="36512"/>
                  </a:lnTo>
                  <a:lnTo>
                    <a:pt x="414299" y="36512"/>
                  </a:lnTo>
                  <a:lnTo>
                    <a:pt x="414299" y="27381"/>
                  </a:lnTo>
                  <a:lnTo>
                    <a:pt x="405168" y="27381"/>
                  </a:lnTo>
                  <a:lnTo>
                    <a:pt x="405168" y="18262"/>
                  </a:lnTo>
                  <a:lnTo>
                    <a:pt x="414299" y="18262"/>
                  </a:lnTo>
                  <a:lnTo>
                    <a:pt x="414299" y="9131"/>
                  </a:lnTo>
                  <a:close/>
                </a:path>
                <a:path w="450215" h="91439">
                  <a:moveTo>
                    <a:pt x="423418" y="73037"/>
                  </a:moveTo>
                  <a:lnTo>
                    <a:pt x="418719" y="73037"/>
                  </a:lnTo>
                  <a:lnTo>
                    <a:pt x="419277" y="74739"/>
                  </a:lnTo>
                  <a:lnTo>
                    <a:pt x="420268" y="75653"/>
                  </a:lnTo>
                  <a:lnTo>
                    <a:pt x="421335" y="74968"/>
                  </a:lnTo>
                  <a:lnTo>
                    <a:pt x="423418" y="76111"/>
                  </a:lnTo>
                  <a:lnTo>
                    <a:pt x="423418" y="73037"/>
                  </a:lnTo>
                  <a:close/>
                </a:path>
                <a:path w="450215" h="91439">
                  <a:moveTo>
                    <a:pt x="423430" y="54775"/>
                  </a:moveTo>
                  <a:lnTo>
                    <a:pt x="414299" y="54775"/>
                  </a:lnTo>
                  <a:lnTo>
                    <a:pt x="414299" y="63906"/>
                  </a:lnTo>
                  <a:lnTo>
                    <a:pt x="423430" y="63906"/>
                  </a:lnTo>
                  <a:lnTo>
                    <a:pt x="423430" y="54775"/>
                  </a:lnTo>
                  <a:close/>
                </a:path>
                <a:path w="450215" h="91439">
                  <a:moveTo>
                    <a:pt x="423430" y="36512"/>
                  </a:moveTo>
                  <a:lnTo>
                    <a:pt x="414299" y="36512"/>
                  </a:lnTo>
                  <a:lnTo>
                    <a:pt x="414299" y="45643"/>
                  </a:lnTo>
                  <a:lnTo>
                    <a:pt x="405168" y="45643"/>
                  </a:lnTo>
                  <a:lnTo>
                    <a:pt x="405168" y="51587"/>
                  </a:lnTo>
                  <a:lnTo>
                    <a:pt x="406031" y="53314"/>
                  </a:lnTo>
                  <a:lnTo>
                    <a:pt x="406946" y="54775"/>
                  </a:lnTo>
                  <a:lnTo>
                    <a:pt x="414299" y="54775"/>
                  </a:lnTo>
                  <a:lnTo>
                    <a:pt x="414299" y="45656"/>
                  </a:lnTo>
                  <a:lnTo>
                    <a:pt x="423430" y="45656"/>
                  </a:lnTo>
                  <a:lnTo>
                    <a:pt x="423430" y="36512"/>
                  </a:lnTo>
                  <a:close/>
                </a:path>
                <a:path w="450215" h="91439">
                  <a:moveTo>
                    <a:pt x="432549" y="82169"/>
                  </a:moveTo>
                  <a:lnTo>
                    <a:pt x="428815" y="82169"/>
                  </a:lnTo>
                  <a:lnTo>
                    <a:pt x="429882" y="83845"/>
                  </a:lnTo>
                  <a:lnTo>
                    <a:pt x="429856" y="85217"/>
                  </a:lnTo>
                  <a:lnTo>
                    <a:pt x="429437" y="86804"/>
                  </a:lnTo>
                  <a:lnTo>
                    <a:pt x="429958" y="87947"/>
                  </a:lnTo>
                  <a:lnTo>
                    <a:pt x="431101" y="89115"/>
                  </a:lnTo>
                  <a:lnTo>
                    <a:pt x="432384" y="89014"/>
                  </a:lnTo>
                  <a:lnTo>
                    <a:pt x="432549" y="88976"/>
                  </a:lnTo>
                  <a:lnTo>
                    <a:pt x="432549" y="82169"/>
                  </a:lnTo>
                  <a:close/>
                </a:path>
                <a:path w="450215" h="91439">
                  <a:moveTo>
                    <a:pt x="447827" y="83032"/>
                  </a:moveTo>
                  <a:lnTo>
                    <a:pt x="447662" y="82169"/>
                  </a:lnTo>
                  <a:lnTo>
                    <a:pt x="447370" y="82169"/>
                  </a:lnTo>
                  <a:lnTo>
                    <a:pt x="446519" y="83591"/>
                  </a:lnTo>
                  <a:lnTo>
                    <a:pt x="445135" y="84175"/>
                  </a:lnTo>
                  <a:lnTo>
                    <a:pt x="444652" y="82804"/>
                  </a:lnTo>
                  <a:lnTo>
                    <a:pt x="444855" y="82169"/>
                  </a:lnTo>
                  <a:lnTo>
                    <a:pt x="441693" y="82169"/>
                  </a:lnTo>
                  <a:lnTo>
                    <a:pt x="441693" y="87630"/>
                  </a:lnTo>
                  <a:lnTo>
                    <a:pt x="441693" y="88353"/>
                  </a:lnTo>
                  <a:lnTo>
                    <a:pt x="441693" y="91300"/>
                  </a:lnTo>
                  <a:lnTo>
                    <a:pt x="444271" y="88493"/>
                  </a:lnTo>
                  <a:lnTo>
                    <a:pt x="446570" y="85140"/>
                  </a:lnTo>
                  <a:lnTo>
                    <a:pt x="447827" y="83032"/>
                  </a:lnTo>
                  <a:close/>
                </a:path>
                <a:path w="450215" h="91439">
                  <a:moveTo>
                    <a:pt x="449872" y="63906"/>
                  </a:moveTo>
                  <a:lnTo>
                    <a:pt x="441693" y="63906"/>
                  </a:lnTo>
                  <a:lnTo>
                    <a:pt x="441693" y="73025"/>
                  </a:lnTo>
                  <a:lnTo>
                    <a:pt x="432562" y="73025"/>
                  </a:lnTo>
                  <a:lnTo>
                    <a:pt x="432562" y="63906"/>
                  </a:lnTo>
                  <a:lnTo>
                    <a:pt x="441693" y="63906"/>
                  </a:lnTo>
                  <a:lnTo>
                    <a:pt x="441693" y="54775"/>
                  </a:lnTo>
                  <a:lnTo>
                    <a:pt x="432562" y="54775"/>
                  </a:lnTo>
                  <a:lnTo>
                    <a:pt x="432562" y="45656"/>
                  </a:lnTo>
                  <a:lnTo>
                    <a:pt x="441693" y="45656"/>
                  </a:lnTo>
                  <a:lnTo>
                    <a:pt x="441693" y="54775"/>
                  </a:lnTo>
                  <a:lnTo>
                    <a:pt x="449110" y="54775"/>
                  </a:lnTo>
                  <a:lnTo>
                    <a:pt x="448678" y="53454"/>
                  </a:lnTo>
                  <a:lnTo>
                    <a:pt x="448284" y="52743"/>
                  </a:lnTo>
                  <a:lnTo>
                    <a:pt x="448017" y="51689"/>
                  </a:lnTo>
                  <a:lnTo>
                    <a:pt x="446176" y="47840"/>
                  </a:lnTo>
                  <a:lnTo>
                    <a:pt x="445401" y="45643"/>
                  </a:lnTo>
                  <a:lnTo>
                    <a:pt x="441693" y="45643"/>
                  </a:lnTo>
                  <a:lnTo>
                    <a:pt x="441693" y="37261"/>
                  </a:lnTo>
                  <a:lnTo>
                    <a:pt x="441286" y="36512"/>
                  </a:lnTo>
                  <a:lnTo>
                    <a:pt x="432562" y="36512"/>
                  </a:lnTo>
                  <a:lnTo>
                    <a:pt x="432562" y="27381"/>
                  </a:lnTo>
                  <a:lnTo>
                    <a:pt x="440918" y="27381"/>
                  </a:lnTo>
                  <a:lnTo>
                    <a:pt x="440143" y="25603"/>
                  </a:lnTo>
                  <a:lnTo>
                    <a:pt x="438988" y="24142"/>
                  </a:lnTo>
                  <a:lnTo>
                    <a:pt x="436448" y="20548"/>
                  </a:lnTo>
                  <a:lnTo>
                    <a:pt x="435000" y="18262"/>
                  </a:lnTo>
                  <a:lnTo>
                    <a:pt x="432562" y="18262"/>
                  </a:lnTo>
                  <a:lnTo>
                    <a:pt x="432562" y="14338"/>
                  </a:lnTo>
                  <a:lnTo>
                    <a:pt x="431698" y="12636"/>
                  </a:lnTo>
                  <a:lnTo>
                    <a:pt x="430047" y="9131"/>
                  </a:lnTo>
                  <a:lnTo>
                    <a:pt x="423418" y="9131"/>
                  </a:lnTo>
                  <a:lnTo>
                    <a:pt x="423418" y="18262"/>
                  </a:lnTo>
                  <a:lnTo>
                    <a:pt x="414299" y="18262"/>
                  </a:lnTo>
                  <a:lnTo>
                    <a:pt x="414299" y="27381"/>
                  </a:lnTo>
                  <a:lnTo>
                    <a:pt x="423430" y="27381"/>
                  </a:lnTo>
                  <a:lnTo>
                    <a:pt x="423430" y="18262"/>
                  </a:lnTo>
                  <a:lnTo>
                    <a:pt x="432549" y="18262"/>
                  </a:lnTo>
                  <a:lnTo>
                    <a:pt x="432549" y="27381"/>
                  </a:lnTo>
                  <a:lnTo>
                    <a:pt x="423430" y="27381"/>
                  </a:lnTo>
                  <a:lnTo>
                    <a:pt x="423430" y="36512"/>
                  </a:lnTo>
                  <a:lnTo>
                    <a:pt x="432549" y="36512"/>
                  </a:lnTo>
                  <a:lnTo>
                    <a:pt x="432549" y="45656"/>
                  </a:lnTo>
                  <a:lnTo>
                    <a:pt x="423430" y="45656"/>
                  </a:lnTo>
                  <a:lnTo>
                    <a:pt x="423430" y="54775"/>
                  </a:lnTo>
                  <a:lnTo>
                    <a:pt x="432549" y="54775"/>
                  </a:lnTo>
                  <a:lnTo>
                    <a:pt x="432549" y="63906"/>
                  </a:lnTo>
                  <a:lnTo>
                    <a:pt x="423430" y="63906"/>
                  </a:lnTo>
                  <a:lnTo>
                    <a:pt x="423430" y="73037"/>
                  </a:lnTo>
                  <a:lnTo>
                    <a:pt x="432549" y="73037"/>
                  </a:lnTo>
                  <a:lnTo>
                    <a:pt x="432549" y="82169"/>
                  </a:lnTo>
                  <a:lnTo>
                    <a:pt x="441693" y="82169"/>
                  </a:lnTo>
                  <a:lnTo>
                    <a:pt x="441693" y="73037"/>
                  </a:lnTo>
                  <a:lnTo>
                    <a:pt x="448741" y="73037"/>
                  </a:lnTo>
                  <a:lnTo>
                    <a:pt x="448818" y="71323"/>
                  </a:lnTo>
                  <a:lnTo>
                    <a:pt x="449249" y="68491"/>
                  </a:lnTo>
                  <a:lnTo>
                    <a:pt x="449872" y="6390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53248" y="2489847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204" y="0"/>
                  </a:lnTo>
                </a:path>
              </a:pathLst>
            </a:custGeom>
            <a:ln w="9143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07605" y="2476169"/>
              <a:ext cx="420370" cy="18415"/>
            </a:xfrm>
            <a:custGeom>
              <a:avLst/>
              <a:gdLst/>
              <a:ahLst/>
              <a:cxnLst/>
              <a:rect l="l" t="t" r="r" b="b"/>
              <a:pathLst>
                <a:path w="420369" h="18414">
                  <a:moveTo>
                    <a:pt x="9131" y="0"/>
                  </a:moveTo>
                  <a:lnTo>
                    <a:pt x="0" y="0"/>
                  </a:lnTo>
                  <a:lnTo>
                    <a:pt x="0" y="9118"/>
                  </a:lnTo>
                  <a:lnTo>
                    <a:pt x="9131" y="9118"/>
                  </a:lnTo>
                  <a:lnTo>
                    <a:pt x="9131" y="0"/>
                  </a:lnTo>
                  <a:close/>
                </a:path>
                <a:path w="420369" h="18414">
                  <a:moveTo>
                    <a:pt x="219100" y="9118"/>
                  </a:moveTo>
                  <a:lnTo>
                    <a:pt x="209956" y="9118"/>
                  </a:lnTo>
                  <a:lnTo>
                    <a:pt x="209956" y="14135"/>
                  </a:lnTo>
                  <a:lnTo>
                    <a:pt x="210083" y="14160"/>
                  </a:lnTo>
                  <a:lnTo>
                    <a:pt x="215722" y="16332"/>
                  </a:lnTo>
                  <a:lnTo>
                    <a:pt x="217855" y="16840"/>
                  </a:lnTo>
                  <a:lnTo>
                    <a:pt x="219100" y="17056"/>
                  </a:lnTo>
                  <a:lnTo>
                    <a:pt x="219100" y="9118"/>
                  </a:lnTo>
                  <a:close/>
                </a:path>
                <a:path w="420369" h="18414">
                  <a:moveTo>
                    <a:pt x="237363" y="9118"/>
                  </a:moveTo>
                  <a:lnTo>
                    <a:pt x="228219" y="9118"/>
                  </a:lnTo>
                  <a:lnTo>
                    <a:pt x="228219" y="17183"/>
                  </a:lnTo>
                  <a:lnTo>
                    <a:pt x="229768" y="17907"/>
                  </a:lnTo>
                  <a:lnTo>
                    <a:pt x="230479" y="18249"/>
                  </a:lnTo>
                  <a:lnTo>
                    <a:pt x="232587" y="18249"/>
                  </a:lnTo>
                  <a:lnTo>
                    <a:pt x="233502" y="16979"/>
                  </a:lnTo>
                  <a:lnTo>
                    <a:pt x="231813" y="16510"/>
                  </a:lnTo>
                  <a:lnTo>
                    <a:pt x="230543" y="15925"/>
                  </a:lnTo>
                  <a:lnTo>
                    <a:pt x="230898" y="14541"/>
                  </a:lnTo>
                  <a:lnTo>
                    <a:pt x="231724" y="14147"/>
                  </a:lnTo>
                  <a:lnTo>
                    <a:pt x="233006" y="13690"/>
                  </a:lnTo>
                  <a:lnTo>
                    <a:pt x="234302" y="13766"/>
                  </a:lnTo>
                  <a:lnTo>
                    <a:pt x="235089" y="14605"/>
                  </a:lnTo>
                  <a:lnTo>
                    <a:pt x="234721" y="15862"/>
                  </a:lnTo>
                  <a:lnTo>
                    <a:pt x="235521" y="15849"/>
                  </a:lnTo>
                  <a:lnTo>
                    <a:pt x="236575" y="16522"/>
                  </a:lnTo>
                  <a:lnTo>
                    <a:pt x="236778" y="17678"/>
                  </a:lnTo>
                  <a:lnTo>
                    <a:pt x="237363" y="18084"/>
                  </a:lnTo>
                  <a:lnTo>
                    <a:pt x="237363" y="9118"/>
                  </a:lnTo>
                  <a:close/>
                </a:path>
                <a:path w="420369" h="18414">
                  <a:moveTo>
                    <a:pt x="255600" y="9118"/>
                  </a:moveTo>
                  <a:lnTo>
                    <a:pt x="246481" y="9118"/>
                  </a:lnTo>
                  <a:lnTo>
                    <a:pt x="246481" y="18249"/>
                  </a:lnTo>
                  <a:lnTo>
                    <a:pt x="255600" y="18249"/>
                  </a:lnTo>
                  <a:lnTo>
                    <a:pt x="255600" y="9118"/>
                  </a:lnTo>
                  <a:close/>
                </a:path>
                <a:path w="420369" h="18414">
                  <a:moveTo>
                    <a:pt x="273862" y="9118"/>
                  </a:moveTo>
                  <a:lnTo>
                    <a:pt x="272923" y="9118"/>
                  </a:lnTo>
                  <a:lnTo>
                    <a:pt x="272503" y="9423"/>
                  </a:lnTo>
                  <a:lnTo>
                    <a:pt x="272084" y="11290"/>
                  </a:lnTo>
                  <a:lnTo>
                    <a:pt x="271170" y="11620"/>
                  </a:lnTo>
                  <a:lnTo>
                    <a:pt x="270179" y="11417"/>
                  </a:lnTo>
                  <a:lnTo>
                    <a:pt x="269405" y="10629"/>
                  </a:lnTo>
                  <a:lnTo>
                    <a:pt x="267436" y="9982"/>
                  </a:lnTo>
                  <a:lnTo>
                    <a:pt x="267525" y="9118"/>
                  </a:lnTo>
                  <a:lnTo>
                    <a:pt x="264744" y="9118"/>
                  </a:lnTo>
                  <a:lnTo>
                    <a:pt x="264744" y="18249"/>
                  </a:lnTo>
                  <a:lnTo>
                    <a:pt x="272618" y="18249"/>
                  </a:lnTo>
                  <a:lnTo>
                    <a:pt x="272694" y="17449"/>
                  </a:lnTo>
                  <a:lnTo>
                    <a:pt x="272008" y="16230"/>
                  </a:lnTo>
                  <a:lnTo>
                    <a:pt x="273227" y="15544"/>
                  </a:lnTo>
                  <a:lnTo>
                    <a:pt x="273786" y="15849"/>
                  </a:lnTo>
                  <a:lnTo>
                    <a:pt x="273862" y="9118"/>
                  </a:lnTo>
                  <a:close/>
                </a:path>
                <a:path w="420369" h="18414">
                  <a:moveTo>
                    <a:pt x="346900" y="9118"/>
                  </a:moveTo>
                  <a:lnTo>
                    <a:pt x="346214" y="9118"/>
                  </a:lnTo>
                  <a:lnTo>
                    <a:pt x="346900" y="9652"/>
                  </a:lnTo>
                  <a:lnTo>
                    <a:pt x="346900" y="9118"/>
                  </a:lnTo>
                  <a:close/>
                </a:path>
                <a:path w="420369" h="18414">
                  <a:moveTo>
                    <a:pt x="365163" y="9118"/>
                  </a:moveTo>
                  <a:lnTo>
                    <a:pt x="356031" y="9118"/>
                  </a:lnTo>
                  <a:lnTo>
                    <a:pt x="356031" y="16332"/>
                  </a:lnTo>
                  <a:lnTo>
                    <a:pt x="358279" y="15405"/>
                  </a:lnTo>
                  <a:lnTo>
                    <a:pt x="360108" y="14732"/>
                  </a:lnTo>
                  <a:lnTo>
                    <a:pt x="361645" y="13449"/>
                  </a:lnTo>
                  <a:lnTo>
                    <a:pt x="363258" y="13030"/>
                  </a:lnTo>
                  <a:lnTo>
                    <a:pt x="363969" y="12585"/>
                  </a:lnTo>
                  <a:lnTo>
                    <a:pt x="363753" y="11163"/>
                  </a:lnTo>
                  <a:lnTo>
                    <a:pt x="364502" y="10756"/>
                  </a:lnTo>
                  <a:lnTo>
                    <a:pt x="365163" y="10629"/>
                  </a:lnTo>
                  <a:lnTo>
                    <a:pt x="365163" y="9118"/>
                  </a:lnTo>
                  <a:close/>
                </a:path>
                <a:path w="420369" h="18414">
                  <a:moveTo>
                    <a:pt x="383413" y="9118"/>
                  </a:moveTo>
                  <a:lnTo>
                    <a:pt x="377177" y="9118"/>
                  </a:lnTo>
                  <a:lnTo>
                    <a:pt x="378142" y="9537"/>
                  </a:lnTo>
                  <a:lnTo>
                    <a:pt x="380136" y="10604"/>
                  </a:lnTo>
                  <a:lnTo>
                    <a:pt x="381127" y="11734"/>
                  </a:lnTo>
                  <a:lnTo>
                    <a:pt x="381901" y="13004"/>
                  </a:lnTo>
                  <a:lnTo>
                    <a:pt x="382739" y="14173"/>
                  </a:lnTo>
                  <a:lnTo>
                    <a:pt x="383413" y="14490"/>
                  </a:lnTo>
                  <a:lnTo>
                    <a:pt x="383413" y="9118"/>
                  </a:lnTo>
                  <a:close/>
                </a:path>
                <a:path w="420369" h="18414">
                  <a:moveTo>
                    <a:pt x="401675" y="9118"/>
                  </a:moveTo>
                  <a:lnTo>
                    <a:pt x="392544" y="9118"/>
                  </a:lnTo>
                  <a:lnTo>
                    <a:pt x="392544" y="18249"/>
                  </a:lnTo>
                  <a:lnTo>
                    <a:pt x="401675" y="18249"/>
                  </a:lnTo>
                  <a:lnTo>
                    <a:pt x="401675" y="9118"/>
                  </a:lnTo>
                  <a:close/>
                </a:path>
                <a:path w="420369" h="18414">
                  <a:moveTo>
                    <a:pt x="419938" y="9118"/>
                  </a:moveTo>
                  <a:lnTo>
                    <a:pt x="410806" y="9118"/>
                  </a:lnTo>
                  <a:lnTo>
                    <a:pt x="410806" y="18249"/>
                  </a:lnTo>
                  <a:lnTo>
                    <a:pt x="419938" y="18249"/>
                  </a:lnTo>
                  <a:lnTo>
                    <a:pt x="419938" y="911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25866" y="2480721"/>
              <a:ext cx="264795" cy="0"/>
            </a:xfrm>
            <a:custGeom>
              <a:avLst/>
              <a:gdLst/>
              <a:ahLst/>
              <a:cxnLst/>
              <a:rect l="l" t="t" r="r" b="b"/>
              <a:pathLst>
                <a:path w="264794">
                  <a:moveTo>
                    <a:pt x="0" y="0"/>
                  </a:moveTo>
                  <a:lnTo>
                    <a:pt x="264744" y="0"/>
                  </a:lnTo>
                </a:path>
              </a:pathLst>
            </a:custGeom>
            <a:ln w="9128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88200" y="2467025"/>
              <a:ext cx="443230" cy="18415"/>
            </a:xfrm>
            <a:custGeom>
              <a:avLst/>
              <a:gdLst/>
              <a:ahLst/>
              <a:cxnLst/>
              <a:rect l="l" t="t" r="r" b="b"/>
              <a:pathLst>
                <a:path w="443230" h="18414">
                  <a:moveTo>
                    <a:pt x="1143" y="0"/>
                  </a:moveTo>
                  <a:lnTo>
                    <a:pt x="0" y="0"/>
                  </a:lnTo>
                  <a:lnTo>
                    <a:pt x="88" y="190"/>
                  </a:lnTo>
                  <a:lnTo>
                    <a:pt x="1143" y="901"/>
                  </a:lnTo>
                  <a:lnTo>
                    <a:pt x="1143" y="0"/>
                  </a:lnTo>
                  <a:close/>
                </a:path>
                <a:path w="443230" h="18414">
                  <a:moveTo>
                    <a:pt x="19405" y="0"/>
                  </a:moveTo>
                  <a:lnTo>
                    <a:pt x="10261" y="0"/>
                  </a:lnTo>
                  <a:lnTo>
                    <a:pt x="10261" y="6032"/>
                  </a:lnTo>
                  <a:lnTo>
                    <a:pt x="10782" y="7124"/>
                  </a:lnTo>
                  <a:lnTo>
                    <a:pt x="11645" y="7226"/>
                  </a:lnTo>
                  <a:lnTo>
                    <a:pt x="12293" y="8496"/>
                  </a:lnTo>
                  <a:lnTo>
                    <a:pt x="12458" y="9144"/>
                  </a:lnTo>
                  <a:lnTo>
                    <a:pt x="19405" y="9144"/>
                  </a:lnTo>
                  <a:lnTo>
                    <a:pt x="19405" y="0"/>
                  </a:lnTo>
                  <a:close/>
                </a:path>
                <a:path w="443230" h="18414">
                  <a:moveTo>
                    <a:pt x="299059" y="15544"/>
                  </a:moveTo>
                  <a:lnTo>
                    <a:pt x="298145" y="15798"/>
                  </a:lnTo>
                  <a:lnTo>
                    <a:pt x="296875" y="16586"/>
                  </a:lnTo>
                  <a:lnTo>
                    <a:pt x="296151" y="17183"/>
                  </a:lnTo>
                  <a:lnTo>
                    <a:pt x="294284" y="17145"/>
                  </a:lnTo>
                  <a:lnTo>
                    <a:pt x="293382" y="17513"/>
                  </a:lnTo>
                  <a:lnTo>
                    <a:pt x="293281" y="18262"/>
                  </a:lnTo>
                  <a:lnTo>
                    <a:pt x="298513" y="18262"/>
                  </a:lnTo>
                  <a:lnTo>
                    <a:pt x="299008" y="17094"/>
                  </a:lnTo>
                  <a:lnTo>
                    <a:pt x="299059" y="15544"/>
                  </a:lnTo>
                  <a:close/>
                </a:path>
                <a:path w="443230" h="18414">
                  <a:moveTo>
                    <a:pt x="318757" y="9131"/>
                  </a:moveTo>
                  <a:lnTo>
                    <a:pt x="311531" y="9131"/>
                  </a:lnTo>
                  <a:lnTo>
                    <a:pt x="311531" y="12217"/>
                  </a:lnTo>
                  <a:lnTo>
                    <a:pt x="312039" y="12420"/>
                  </a:lnTo>
                  <a:lnTo>
                    <a:pt x="312508" y="11912"/>
                  </a:lnTo>
                  <a:lnTo>
                    <a:pt x="313169" y="12014"/>
                  </a:lnTo>
                  <a:lnTo>
                    <a:pt x="313448" y="11518"/>
                  </a:lnTo>
                  <a:lnTo>
                    <a:pt x="314007" y="11188"/>
                  </a:lnTo>
                  <a:lnTo>
                    <a:pt x="314972" y="11531"/>
                  </a:lnTo>
                  <a:lnTo>
                    <a:pt x="315950" y="12446"/>
                  </a:lnTo>
                  <a:lnTo>
                    <a:pt x="317093" y="12407"/>
                  </a:lnTo>
                  <a:lnTo>
                    <a:pt x="318173" y="12407"/>
                  </a:lnTo>
                  <a:lnTo>
                    <a:pt x="318731" y="10934"/>
                  </a:lnTo>
                  <a:lnTo>
                    <a:pt x="318757" y="9131"/>
                  </a:lnTo>
                  <a:close/>
                </a:path>
                <a:path w="443230" h="18414">
                  <a:moveTo>
                    <a:pt x="338924" y="9131"/>
                  </a:moveTo>
                  <a:lnTo>
                    <a:pt x="329793" y="9131"/>
                  </a:lnTo>
                  <a:lnTo>
                    <a:pt x="329793" y="13093"/>
                  </a:lnTo>
                  <a:lnTo>
                    <a:pt x="331254" y="12839"/>
                  </a:lnTo>
                  <a:lnTo>
                    <a:pt x="333082" y="12458"/>
                  </a:lnTo>
                  <a:lnTo>
                    <a:pt x="334035" y="12496"/>
                  </a:lnTo>
                  <a:lnTo>
                    <a:pt x="336080" y="12280"/>
                  </a:lnTo>
                  <a:lnTo>
                    <a:pt x="338924" y="11785"/>
                  </a:lnTo>
                  <a:lnTo>
                    <a:pt x="338924" y="9131"/>
                  </a:lnTo>
                  <a:close/>
                </a:path>
                <a:path w="443230" h="18414">
                  <a:moveTo>
                    <a:pt x="357174" y="9131"/>
                  </a:moveTo>
                  <a:lnTo>
                    <a:pt x="348043" y="9131"/>
                  </a:lnTo>
                  <a:lnTo>
                    <a:pt x="348043" y="11201"/>
                  </a:lnTo>
                  <a:lnTo>
                    <a:pt x="349656" y="11315"/>
                  </a:lnTo>
                  <a:lnTo>
                    <a:pt x="353110" y="11988"/>
                  </a:lnTo>
                  <a:lnTo>
                    <a:pt x="355536" y="12725"/>
                  </a:lnTo>
                  <a:lnTo>
                    <a:pt x="357174" y="13322"/>
                  </a:lnTo>
                  <a:lnTo>
                    <a:pt x="357174" y="9131"/>
                  </a:lnTo>
                  <a:close/>
                </a:path>
                <a:path w="443230" h="18414">
                  <a:moveTo>
                    <a:pt x="375437" y="9144"/>
                  </a:moveTo>
                  <a:lnTo>
                    <a:pt x="366306" y="9144"/>
                  </a:lnTo>
                  <a:lnTo>
                    <a:pt x="366306" y="18262"/>
                  </a:lnTo>
                  <a:lnTo>
                    <a:pt x="375437" y="18262"/>
                  </a:lnTo>
                  <a:lnTo>
                    <a:pt x="375437" y="9144"/>
                  </a:lnTo>
                  <a:close/>
                </a:path>
                <a:path w="443230" h="18414">
                  <a:moveTo>
                    <a:pt x="393700" y="9131"/>
                  </a:moveTo>
                  <a:lnTo>
                    <a:pt x="384568" y="9131"/>
                  </a:lnTo>
                  <a:lnTo>
                    <a:pt x="384568" y="18262"/>
                  </a:lnTo>
                  <a:lnTo>
                    <a:pt x="387083" y="18262"/>
                  </a:lnTo>
                  <a:lnTo>
                    <a:pt x="387007" y="18110"/>
                  </a:lnTo>
                  <a:lnTo>
                    <a:pt x="388404" y="17221"/>
                  </a:lnTo>
                  <a:lnTo>
                    <a:pt x="389890" y="16713"/>
                  </a:lnTo>
                  <a:lnTo>
                    <a:pt x="390423" y="16929"/>
                  </a:lnTo>
                  <a:lnTo>
                    <a:pt x="391426" y="16611"/>
                  </a:lnTo>
                  <a:lnTo>
                    <a:pt x="392544" y="16408"/>
                  </a:lnTo>
                  <a:lnTo>
                    <a:pt x="393674" y="16510"/>
                  </a:lnTo>
                  <a:lnTo>
                    <a:pt x="393700" y="9131"/>
                  </a:lnTo>
                  <a:close/>
                </a:path>
                <a:path w="443230" h="18414">
                  <a:moveTo>
                    <a:pt x="411949" y="9144"/>
                  </a:moveTo>
                  <a:lnTo>
                    <a:pt x="402818" y="9144"/>
                  </a:lnTo>
                  <a:lnTo>
                    <a:pt x="402818" y="18262"/>
                  </a:lnTo>
                  <a:lnTo>
                    <a:pt x="411949" y="18262"/>
                  </a:lnTo>
                  <a:lnTo>
                    <a:pt x="411949" y="9144"/>
                  </a:lnTo>
                  <a:close/>
                </a:path>
                <a:path w="443230" h="18414">
                  <a:moveTo>
                    <a:pt x="430212" y="9144"/>
                  </a:moveTo>
                  <a:lnTo>
                    <a:pt x="421068" y="9144"/>
                  </a:lnTo>
                  <a:lnTo>
                    <a:pt x="421068" y="18262"/>
                  </a:lnTo>
                  <a:lnTo>
                    <a:pt x="430212" y="18262"/>
                  </a:lnTo>
                  <a:lnTo>
                    <a:pt x="430212" y="9144"/>
                  </a:lnTo>
                  <a:close/>
                </a:path>
                <a:path w="443230" h="18414">
                  <a:moveTo>
                    <a:pt x="442798" y="18262"/>
                  </a:moveTo>
                  <a:lnTo>
                    <a:pt x="441642" y="13652"/>
                  </a:lnTo>
                  <a:lnTo>
                    <a:pt x="441223" y="12052"/>
                  </a:lnTo>
                  <a:lnTo>
                    <a:pt x="440969" y="9461"/>
                  </a:lnTo>
                  <a:lnTo>
                    <a:pt x="440690" y="9194"/>
                  </a:lnTo>
                  <a:lnTo>
                    <a:pt x="439331" y="9131"/>
                  </a:lnTo>
                  <a:lnTo>
                    <a:pt x="439331" y="18262"/>
                  </a:lnTo>
                  <a:lnTo>
                    <a:pt x="442798" y="18262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16738" y="2471590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>
                  <a:moveTo>
                    <a:pt x="0" y="0"/>
                  </a:moveTo>
                  <a:lnTo>
                    <a:pt x="410806" y="0"/>
                  </a:lnTo>
                </a:path>
              </a:pathLst>
            </a:custGeom>
            <a:ln w="9140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9792" y="2457907"/>
              <a:ext cx="100965" cy="3175"/>
            </a:xfrm>
            <a:custGeom>
              <a:avLst/>
              <a:gdLst/>
              <a:ahLst/>
              <a:cxnLst/>
              <a:rect l="l" t="t" r="r" b="b"/>
              <a:pathLst>
                <a:path w="100965" h="3175">
                  <a:moveTo>
                    <a:pt x="9131" y="0"/>
                  </a:moveTo>
                  <a:lnTo>
                    <a:pt x="0" y="0"/>
                  </a:lnTo>
                  <a:lnTo>
                    <a:pt x="0" y="596"/>
                  </a:lnTo>
                  <a:lnTo>
                    <a:pt x="7759" y="3060"/>
                  </a:lnTo>
                  <a:lnTo>
                    <a:pt x="9131" y="3060"/>
                  </a:lnTo>
                  <a:lnTo>
                    <a:pt x="9131" y="0"/>
                  </a:lnTo>
                  <a:close/>
                </a:path>
                <a:path w="100965" h="3175">
                  <a:moveTo>
                    <a:pt x="27393" y="0"/>
                  </a:moveTo>
                  <a:lnTo>
                    <a:pt x="18262" y="0"/>
                  </a:lnTo>
                  <a:lnTo>
                    <a:pt x="18262" y="3035"/>
                  </a:lnTo>
                  <a:lnTo>
                    <a:pt x="27393" y="3035"/>
                  </a:lnTo>
                  <a:lnTo>
                    <a:pt x="27393" y="0"/>
                  </a:lnTo>
                  <a:close/>
                </a:path>
                <a:path w="100965" h="3175">
                  <a:moveTo>
                    <a:pt x="45643" y="0"/>
                  </a:moveTo>
                  <a:lnTo>
                    <a:pt x="36512" y="0"/>
                  </a:lnTo>
                  <a:lnTo>
                    <a:pt x="36512" y="3035"/>
                  </a:lnTo>
                  <a:lnTo>
                    <a:pt x="45643" y="3060"/>
                  </a:lnTo>
                  <a:lnTo>
                    <a:pt x="45643" y="0"/>
                  </a:lnTo>
                  <a:close/>
                </a:path>
                <a:path w="100965" h="3175">
                  <a:moveTo>
                    <a:pt x="60096" y="0"/>
                  </a:moveTo>
                  <a:lnTo>
                    <a:pt x="54775" y="0"/>
                  </a:lnTo>
                  <a:lnTo>
                    <a:pt x="54775" y="3035"/>
                  </a:lnTo>
                  <a:lnTo>
                    <a:pt x="60096" y="3035"/>
                  </a:lnTo>
                  <a:lnTo>
                    <a:pt x="60096" y="0"/>
                  </a:lnTo>
                  <a:close/>
                </a:path>
                <a:path w="100965" h="3175">
                  <a:moveTo>
                    <a:pt x="100431" y="0"/>
                  </a:moveTo>
                  <a:lnTo>
                    <a:pt x="96354" y="0"/>
                  </a:lnTo>
                  <a:lnTo>
                    <a:pt x="97205" y="800"/>
                  </a:lnTo>
                  <a:lnTo>
                    <a:pt x="98945" y="1841"/>
                  </a:lnTo>
                  <a:lnTo>
                    <a:pt x="100342" y="1955"/>
                  </a:lnTo>
                  <a:lnTo>
                    <a:pt x="100431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89345" y="2462459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0" y="0"/>
                  </a:moveTo>
                  <a:lnTo>
                    <a:pt x="443882" y="0"/>
                  </a:lnTo>
                </a:path>
              </a:pathLst>
            </a:custGeom>
            <a:ln w="9133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52411" y="2448775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40" h="9525">
                  <a:moveTo>
                    <a:pt x="9118" y="0"/>
                  </a:moveTo>
                  <a:lnTo>
                    <a:pt x="0" y="0"/>
                  </a:lnTo>
                  <a:lnTo>
                    <a:pt x="0" y="1155"/>
                  </a:lnTo>
                  <a:lnTo>
                    <a:pt x="9118" y="3962"/>
                  </a:lnTo>
                  <a:lnTo>
                    <a:pt x="9118" y="0"/>
                  </a:lnTo>
                  <a:close/>
                </a:path>
                <a:path w="27940" h="9525">
                  <a:moveTo>
                    <a:pt x="27381" y="0"/>
                  </a:moveTo>
                  <a:lnTo>
                    <a:pt x="18249" y="0"/>
                  </a:lnTo>
                  <a:lnTo>
                    <a:pt x="18249" y="6832"/>
                  </a:lnTo>
                  <a:lnTo>
                    <a:pt x="25476" y="9131"/>
                  </a:lnTo>
                  <a:lnTo>
                    <a:pt x="27381" y="9131"/>
                  </a:lnTo>
                  <a:lnTo>
                    <a:pt x="27381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88930" y="2453333"/>
              <a:ext cx="539115" cy="0"/>
            </a:xfrm>
            <a:custGeom>
              <a:avLst/>
              <a:gdLst/>
              <a:ahLst/>
              <a:cxnLst/>
              <a:rect l="l" t="t" r="r" b="b"/>
              <a:pathLst>
                <a:path w="539115">
                  <a:moveTo>
                    <a:pt x="0" y="0"/>
                  </a:moveTo>
                  <a:lnTo>
                    <a:pt x="538614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5030" y="2439644"/>
              <a:ext cx="614680" cy="12065"/>
            </a:xfrm>
            <a:custGeom>
              <a:avLst/>
              <a:gdLst/>
              <a:ahLst/>
              <a:cxnLst/>
              <a:rect l="l" t="t" r="r" b="b"/>
              <a:pathLst>
                <a:path w="614680" h="12064">
                  <a:moveTo>
                    <a:pt x="9118" y="0"/>
                  </a:moveTo>
                  <a:lnTo>
                    <a:pt x="0" y="0"/>
                  </a:lnTo>
                  <a:lnTo>
                    <a:pt x="0" y="1854"/>
                  </a:lnTo>
                  <a:lnTo>
                    <a:pt x="9118" y="4648"/>
                  </a:lnTo>
                  <a:lnTo>
                    <a:pt x="9118" y="0"/>
                  </a:lnTo>
                  <a:close/>
                </a:path>
                <a:path w="614680" h="12064">
                  <a:moveTo>
                    <a:pt x="614438" y="9131"/>
                  </a:moveTo>
                  <a:lnTo>
                    <a:pt x="611632" y="9131"/>
                  </a:lnTo>
                  <a:lnTo>
                    <a:pt x="611632" y="11747"/>
                  </a:lnTo>
                  <a:lnTo>
                    <a:pt x="612711" y="10718"/>
                  </a:lnTo>
                  <a:lnTo>
                    <a:pt x="613257" y="10160"/>
                  </a:lnTo>
                  <a:lnTo>
                    <a:pt x="614400" y="9347"/>
                  </a:lnTo>
                  <a:lnTo>
                    <a:pt x="614438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281" y="2444202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401" y="0"/>
                  </a:lnTo>
                </a:path>
              </a:pathLst>
            </a:custGeom>
            <a:ln w="9130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49617" y="2430513"/>
              <a:ext cx="700405" cy="12700"/>
            </a:xfrm>
            <a:custGeom>
              <a:avLst/>
              <a:gdLst/>
              <a:ahLst/>
              <a:cxnLst/>
              <a:rect l="l" t="t" r="r" b="b"/>
              <a:pathLst>
                <a:path w="700405" h="12700">
                  <a:moveTo>
                    <a:pt x="2374" y="1016"/>
                  </a:moveTo>
                  <a:lnTo>
                    <a:pt x="1638" y="355"/>
                  </a:lnTo>
                  <a:lnTo>
                    <a:pt x="1295" y="0"/>
                  </a:lnTo>
                  <a:lnTo>
                    <a:pt x="0" y="0"/>
                  </a:lnTo>
                  <a:lnTo>
                    <a:pt x="876" y="1257"/>
                  </a:lnTo>
                  <a:lnTo>
                    <a:pt x="2374" y="2628"/>
                  </a:lnTo>
                  <a:lnTo>
                    <a:pt x="2374" y="1016"/>
                  </a:lnTo>
                  <a:close/>
                </a:path>
                <a:path w="700405" h="12700">
                  <a:moveTo>
                    <a:pt x="38887" y="0"/>
                  </a:moveTo>
                  <a:lnTo>
                    <a:pt x="29756" y="0"/>
                  </a:lnTo>
                  <a:lnTo>
                    <a:pt x="29756" y="8305"/>
                  </a:lnTo>
                  <a:lnTo>
                    <a:pt x="38887" y="7543"/>
                  </a:lnTo>
                  <a:lnTo>
                    <a:pt x="38887" y="0"/>
                  </a:lnTo>
                  <a:close/>
                </a:path>
                <a:path w="700405" h="12700">
                  <a:moveTo>
                    <a:pt x="57137" y="0"/>
                  </a:moveTo>
                  <a:lnTo>
                    <a:pt x="48018" y="0"/>
                  </a:lnTo>
                  <a:lnTo>
                    <a:pt x="48018" y="6819"/>
                  </a:lnTo>
                  <a:lnTo>
                    <a:pt x="57137" y="6134"/>
                  </a:lnTo>
                  <a:lnTo>
                    <a:pt x="57137" y="0"/>
                  </a:lnTo>
                  <a:close/>
                </a:path>
                <a:path w="700405" h="12700">
                  <a:moveTo>
                    <a:pt x="75412" y="0"/>
                  </a:moveTo>
                  <a:lnTo>
                    <a:pt x="66268" y="0"/>
                  </a:lnTo>
                  <a:lnTo>
                    <a:pt x="66268" y="5486"/>
                  </a:lnTo>
                  <a:lnTo>
                    <a:pt x="71399" y="5130"/>
                  </a:lnTo>
                  <a:lnTo>
                    <a:pt x="70561" y="6400"/>
                  </a:lnTo>
                  <a:lnTo>
                    <a:pt x="69748" y="6985"/>
                  </a:lnTo>
                  <a:lnTo>
                    <a:pt x="69926" y="7429"/>
                  </a:lnTo>
                  <a:lnTo>
                    <a:pt x="69672" y="7937"/>
                  </a:lnTo>
                  <a:lnTo>
                    <a:pt x="70002" y="8204"/>
                  </a:lnTo>
                  <a:lnTo>
                    <a:pt x="69710" y="8712"/>
                  </a:lnTo>
                  <a:lnTo>
                    <a:pt x="69684" y="9131"/>
                  </a:lnTo>
                  <a:lnTo>
                    <a:pt x="75412" y="9131"/>
                  </a:lnTo>
                  <a:lnTo>
                    <a:pt x="75412" y="0"/>
                  </a:lnTo>
                  <a:close/>
                </a:path>
                <a:path w="700405" h="12700">
                  <a:moveTo>
                    <a:pt x="699820" y="9131"/>
                  </a:moveTo>
                  <a:lnTo>
                    <a:pt x="696188" y="9131"/>
                  </a:lnTo>
                  <a:lnTo>
                    <a:pt x="696188" y="12687"/>
                  </a:lnTo>
                  <a:lnTo>
                    <a:pt x="697001" y="12306"/>
                  </a:lnTo>
                  <a:lnTo>
                    <a:pt x="697369" y="11404"/>
                  </a:lnTo>
                  <a:lnTo>
                    <a:pt x="696950" y="10769"/>
                  </a:lnTo>
                  <a:lnTo>
                    <a:pt x="696468" y="9842"/>
                  </a:lnTo>
                  <a:lnTo>
                    <a:pt x="696683" y="9436"/>
                  </a:lnTo>
                  <a:lnTo>
                    <a:pt x="696810" y="9220"/>
                  </a:lnTo>
                  <a:lnTo>
                    <a:pt x="697763" y="9652"/>
                  </a:lnTo>
                  <a:lnTo>
                    <a:pt x="699135" y="9525"/>
                  </a:lnTo>
                  <a:lnTo>
                    <a:pt x="699820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34154" y="2435068"/>
              <a:ext cx="628650" cy="0"/>
            </a:xfrm>
            <a:custGeom>
              <a:avLst/>
              <a:gdLst/>
              <a:ahLst/>
              <a:cxnLst/>
              <a:rect l="l" t="t" r="r" b="b"/>
              <a:pathLst>
                <a:path w="628650">
                  <a:moveTo>
                    <a:pt x="0" y="0"/>
                  </a:moveTo>
                  <a:lnTo>
                    <a:pt x="628633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33730" y="2421381"/>
              <a:ext cx="45720" cy="9525"/>
            </a:xfrm>
            <a:custGeom>
              <a:avLst/>
              <a:gdLst/>
              <a:ahLst/>
              <a:cxnLst/>
              <a:rect l="l" t="t" r="r" b="b"/>
              <a:pathLst>
                <a:path w="45720" h="9525">
                  <a:moveTo>
                    <a:pt x="1320" y="4279"/>
                  </a:moveTo>
                  <a:lnTo>
                    <a:pt x="0" y="3619"/>
                  </a:lnTo>
                  <a:lnTo>
                    <a:pt x="0" y="5067"/>
                  </a:lnTo>
                  <a:lnTo>
                    <a:pt x="647" y="5194"/>
                  </a:lnTo>
                  <a:lnTo>
                    <a:pt x="1282" y="4965"/>
                  </a:lnTo>
                  <a:lnTo>
                    <a:pt x="1320" y="4279"/>
                  </a:lnTo>
                  <a:close/>
                </a:path>
                <a:path w="45720" h="9525">
                  <a:moveTo>
                    <a:pt x="22161" y="2717"/>
                  </a:moveTo>
                  <a:lnTo>
                    <a:pt x="20624" y="1651"/>
                  </a:lnTo>
                  <a:lnTo>
                    <a:pt x="18529" y="241"/>
                  </a:lnTo>
                  <a:lnTo>
                    <a:pt x="18262" y="292"/>
                  </a:lnTo>
                  <a:lnTo>
                    <a:pt x="18262" y="2120"/>
                  </a:lnTo>
                  <a:lnTo>
                    <a:pt x="18567" y="2374"/>
                  </a:lnTo>
                  <a:lnTo>
                    <a:pt x="18897" y="3187"/>
                  </a:lnTo>
                  <a:lnTo>
                    <a:pt x="20548" y="3289"/>
                  </a:lnTo>
                  <a:lnTo>
                    <a:pt x="21450" y="3670"/>
                  </a:lnTo>
                  <a:lnTo>
                    <a:pt x="22161" y="2717"/>
                  </a:lnTo>
                  <a:close/>
                </a:path>
                <a:path w="45720" h="9525">
                  <a:moveTo>
                    <a:pt x="45643" y="0"/>
                  </a:moveTo>
                  <a:lnTo>
                    <a:pt x="36512" y="0"/>
                  </a:lnTo>
                  <a:lnTo>
                    <a:pt x="36512" y="3289"/>
                  </a:lnTo>
                  <a:lnTo>
                    <a:pt x="37515" y="4229"/>
                  </a:lnTo>
                  <a:lnTo>
                    <a:pt x="39014" y="6057"/>
                  </a:lnTo>
                  <a:lnTo>
                    <a:pt x="39878" y="7416"/>
                  </a:lnTo>
                  <a:lnTo>
                    <a:pt x="40513" y="8915"/>
                  </a:lnTo>
                  <a:lnTo>
                    <a:pt x="40576" y="9131"/>
                  </a:lnTo>
                  <a:lnTo>
                    <a:pt x="45643" y="9131"/>
                  </a:lnTo>
                  <a:lnTo>
                    <a:pt x="45643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88505" y="2425945"/>
              <a:ext cx="666750" cy="0"/>
            </a:xfrm>
            <a:custGeom>
              <a:avLst/>
              <a:gdLst/>
              <a:ahLst/>
              <a:cxnLst/>
              <a:rect l="l" t="t" r="r" b="b"/>
              <a:pathLst>
                <a:path w="666750">
                  <a:moveTo>
                    <a:pt x="0" y="0"/>
                  </a:moveTo>
                  <a:lnTo>
                    <a:pt x="666432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24598" y="2412263"/>
              <a:ext cx="747395" cy="18415"/>
            </a:xfrm>
            <a:custGeom>
              <a:avLst/>
              <a:gdLst/>
              <a:ahLst/>
              <a:cxnLst/>
              <a:rect l="l" t="t" r="r" b="b"/>
              <a:pathLst>
                <a:path w="747394" h="18414">
                  <a:moveTo>
                    <a:pt x="482" y="1054"/>
                  </a:moveTo>
                  <a:lnTo>
                    <a:pt x="292" y="292"/>
                  </a:lnTo>
                  <a:lnTo>
                    <a:pt x="0" y="63"/>
                  </a:lnTo>
                  <a:lnTo>
                    <a:pt x="0" y="1219"/>
                  </a:lnTo>
                  <a:lnTo>
                    <a:pt x="482" y="1054"/>
                  </a:lnTo>
                  <a:close/>
                </a:path>
                <a:path w="747394" h="18414">
                  <a:moveTo>
                    <a:pt x="9131" y="0"/>
                  </a:moveTo>
                  <a:lnTo>
                    <a:pt x="2286" y="0"/>
                  </a:lnTo>
                  <a:lnTo>
                    <a:pt x="2311" y="355"/>
                  </a:lnTo>
                  <a:lnTo>
                    <a:pt x="3721" y="673"/>
                  </a:lnTo>
                  <a:lnTo>
                    <a:pt x="5092" y="736"/>
                  </a:lnTo>
                  <a:lnTo>
                    <a:pt x="6159" y="254"/>
                  </a:lnTo>
                  <a:lnTo>
                    <a:pt x="8140" y="38"/>
                  </a:lnTo>
                  <a:lnTo>
                    <a:pt x="9131" y="50"/>
                  </a:lnTo>
                  <a:close/>
                </a:path>
                <a:path w="747394" h="18414">
                  <a:moveTo>
                    <a:pt x="45643" y="0"/>
                  </a:moveTo>
                  <a:lnTo>
                    <a:pt x="36512" y="0"/>
                  </a:lnTo>
                  <a:lnTo>
                    <a:pt x="36512" y="6324"/>
                  </a:lnTo>
                  <a:lnTo>
                    <a:pt x="37846" y="7200"/>
                  </a:lnTo>
                  <a:lnTo>
                    <a:pt x="39433" y="7772"/>
                  </a:lnTo>
                  <a:lnTo>
                    <a:pt x="39916" y="8178"/>
                  </a:lnTo>
                  <a:lnTo>
                    <a:pt x="41122" y="9131"/>
                  </a:lnTo>
                  <a:lnTo>
                    <a:pt x="45643" y="9131"/>
                  </a:lnTo>
                  <a:lnTo>
                    <a:pt x="45643" y="0"/>
                  </a:lnTo>
                  <a:close/>
                </a:path>
                <a:path w="747394" h="18414">
                  <a:moveTo>
                    <a:pt x="747369" y="9118"/>
                  </a:moveTo>
                  <a:lnTo>
                    <a:pt x="739457" y="9118"/>
                  </a:lnTo>
                  <a:lnTo>
                    <a:pt x="739457" y="17970"/>
                  </a:lnTo>
                  <a:lnTo>
                    <a:pt x="739762" y="18237"/>
                  </a:lnTo>
                  <a:lnTo>
                    <a:pt x="740854" y="17983"/>
                  </a:lnTo>
                  <a:lnTo>
                    <a:pt x="742022" y="18135"/>
                  </a:lnTo>
                  <a:lnTo>
                    <a:pt x="742391" y="17335"/>
                  </a:lnTo>
                  <a:lnTo>
                    <a:pt x="742569" y="16611"/>
                  </a:lnTo>
                  <a:lnTo>
                    <a:pt x="743267" y="16256"/>
                  </a:lnTo>
                  <a:lnTo>
                    <a:pt x="744651" y="15417"/>
                  </a:lnTo>
                  <a:lnTo>
                    <a:pt x="745439" y="14478"/>
                  </a:lnTo>
                  <a:lnTo>
                    <a:pt x="745286" y="13906"/>
                  </a:lnTo>
                  <a:lnTo>
                    <a:pt x="745629" y="12268"/>
                  </a:lnTo>
                  <a:lnTo>
                    <a:pt x="746112" y="10883"/>
                  </a:lnTo>
                  <a:lnTo>
                    <a:pt x="747039" y="9423"/>
                  </a:lnTo>
                  <a:lnTo>
                    <a:pt x="747369" y="911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79378" y="2416817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5">
                  <a:moveTo>
                    <a:pt x="0" y="0"/>
                  </a:moveTo>
                  <a:lnTo>
                    <a:pt x="684687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5594" y="2403132"/>
              <a:ext cx="777875" cy="17145"/>
            </a:xfrm>
            <a:custGeom>
              <a:avLst/>
              <a:gdLst/>
              <a:ahLst/>
              <a:cxnLst/>
              <a:rect l="l" t="t" r="r" b="b"/>
              <a:pathLst>
                <a:path w="777875" h="17144">
                  <a:moveTo>
                    <a:pt x="8902" y="9131"/>
                  </a:moveTo>
                  <a:lnTo>
                    <a:pt x="8001" y="8432"/>
                  </a:lnTo>
                  <a:lnTo>
                    <a:pt x="6527" y="8648"/>
                  </a:lnTo>
                  <a:lnTo>
                    <a:pt x="4584" y="8077"/>
                  </a:lnTo>
                  <a:lnTo>
                    <a:pt x="2273" y="7734"/>
                  </a:lnTo>
                  <a:lnTo>
                    <a:pt x="711" y="8610"/>
                  </a:lnTo>
                  <a:lnTo>
                    <a:pt x="1981" y="9131"/>
                  </a:lnTo>
                  <a:lnTo>
                    <a:pt x="8902" y="9131"/>
                  </a:lnTo>
                  <a:close/>
                </a:path>
                <a:path w="777875" h="17144">
                  <a:moveTo>
                    <a:pt x="9004" y="0"/>
                  </a:moveTo>
                  <a:lnTo>
                    <a:pt x="0" y="0"/>
                  </a:lnTo>
                  <a:lnTo>
                    <a:pt x="762" y="965"/>
                  </a:lnTo>
                  <a:lnTo>
                    <a:pt x="3619" y="533"/>
                  </a:lnTo>
                  <a:lnTo>
                    <a:pt x="6426" y="482"/>
                  </a:lnTo>
                  <a:lnTo>
                    <a:pt x="8077" y="698"/>
                  </a:lnTo>
                  <a:lnTo>
                    <a:pt x="9004" y="901"/>
                  </a:lnTo>
                  <a:lnTo>
                    <a:pt x="9004" y="0"/>
                  </a:lnTo>
                  <a:close/>
                </a:path>
                <a:path w="777875" h="17144">
                  <a:moveTo>
                    <a:pt x="27266" y="0"/>
                  </a:moveTo>
                  <a:lnTo>
                    <a:pt x="18135" y="0"/>
                  </a:lnTo>
                  <a:lnTo>
                    <a:pt x="18135" y="2095"/>
                  </a:lnTo>
                  <a:lnTo>
                    <a:pt x="18846" y="2298"/>
                  </a:lnTo>
                  <a:lnTo>
                    <a:pt x="20408" y="3263"/>
                  </a:lnTo>
                  <a:lnTo>
                    <a:pt x="21551" y="4089"/>
                  </a:lnTo>
                  <a:lnTo>
                    <a:pt x="22326" y="4508"/>
                  </a:lnTo>
                  <a:lnTo>
                    <a:pt x="22567" y="5232"/>
                  </a:lnTo>
                  <a:lnTo>
                    <a:pt x="23101" y="6172"/>
                  </a:lnTo>
                  <a:lnTo>
                    <a:pt x="25260" y="7391"/>
                  </a:lnTo>
                  <a:lnTo>
                    <a:pt x="25984" y="7480"/>
                  </a:lnTo>
                  <a:lnTo>
                    <a:pt x="27266" y="7937"/>
                  </a:lnTo>
                  <a:lnTo>
                    <a:pt x="27266" y="0"/>
                  </a:lnTo>
                  <a:close/>
                </a:path>
                <a:path w="777875" h="17144">
                  <a:moveTo>
                    <a:pt x="766724" y="9131"/>
                  </a:moveTo>
                  <a:lnTo>
                    <a:pt x="757593" y="9131"/>
                  </a:lnTo>
                  <a:lnTo>
                    <a:pt x="757593" y="17030"/>
                  </a:lnTo>
                  <a:lnTo>
                    <a:pt x="758723" y="15697"/>
                  </a:lnTo>
                  <a:lnTo>
                    <a:pt x="760095" y="14503"/>
                  </a:lnTo>
                  <a:lnTo>
                    <a:pt x="761746" y="13347"/>
                  </a:lnTo>
                  <a:lnTo>
                    <a:pt x="763574" y="12458"/>
                  </a:lnTo>
                  <a:lnTo>
                    <a:pt x="765975" y="11849"/>
                  </a:lnTo>
                  <a:lnTo>
                    <a:pt x="766724" y="11595"/>
                  </a:lnTo>
                  <a:lnTo>
                    <a:pt x="766724" y="9131"/>
                  </a:lnTo>
                  <a:close/>
                </a:path>
                <a:path w="777875" h="17144">
                  <a:moveTo>
                    <a:pt x="777633" y="9131"/>
                  </a:moveTo>
                  <a:lnTo>
                    <a:pt x="775843" y="9131"/>
                  </a:lnTo>
                  <a:lnTo>
                    <a:pt x="775843" y="11722"/>
                  </a:lnTo>
                  <a:lnTo>
                    <a:pt x="776579" y="11798"/>
                  </a:lnTo>
                  <a:lnTo>
                    <a:pt x="777379" y="9639"/>
                  </a:lnTo>
                  <a:lnTo>
                    <a:pt x="777633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33728" y="2407688"/>
              <a:ext cx="758190" cy="0"/>
            </a:xfrm>
            <a:custGeom>
              <a:avLst/>
              <a:gdLst/>
              <a:ahLst/>
              <a:cxnLst/>
              <a:rect l="l" t="t" r="r" b="b"/>
              <a:pathLst>
                <a:path w="758190">
                  <a:moveTo>
                    <a:pt x="0" y="0"/>
                  </a:moveTo>
                  <a:lnTo>
                    <a:pt x="757730" y="0"/>
                  </a:lnTo>
                </a:path>
              </a:pathLst>
            </a:custGeom>
            <a:ln w="9144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12356" y="2394000"/>
              <a:ext cx="790575" cy="10160"/>
            </a:xfrm>
            <a:custGeom>
              <a:avLst/>
              <a:gdLst/>
              <a:ahLst/>
              <a:cxnLst/>
              <a:rect l="l" t="t" r="r" b="b"/>
              <a:pathLst>
                <a:path w="790575" h="10160">
                  <a:moveTo>
                    <a:pt x="3111" y="0"/>
                  </a:moveTo>
                  <a:lnTo>
                    <a:pt x="508" y="0"/>
                  </a:lnTo>
                  <a:lnTo>
                    <a:pt x="0" y="1752"/>
                  </a:lnTo>
                  <a:lnTo>
                    <a:pt x="1092" y="2590"/>
                  </a:lnTo>
                  <a:lnTo>
                    <a:pt x="812" y="4775"/>
                  </a:lnTo>
                  <a:lnTo>
                    <a:pt x="1016" y="4927"/>
                  </a:lnTo>
                  <a:lnTo>
                    <a:pt x="1257" y="5626"/>
                  </a:lnTo>
                  <a:lnTo>
                    <a:pt x="469" y="7658"/>
                  </a:lnTo>
                  <a:lnTo>
                    <a:pt x="876" y="8140"/>
                  </a:lnTo>
                  <a:lnTo>
                    <a:pt x="1625" y="8089"/>
                  </a:lnTo>
                  <a:lnTo>
                    <a:pt x="2209" y="8356"/>
                  </a:lnTo>
                  <a:lnTo>
                    <a:pt x="2908" y="8712"/>
                  </a:lnTo>
                  <a:lnTo>
                    <a:pt x="3111" y="8978"/>
                  </a:lnTo>
                  <a:lnTo>
                    <a:pt x="3111" y="0"/>
                  </a:lnTo>
                  <a:close/>
                </a:path>
                <a:path w="790575" h="10160">
                  <a:moveTo>
                    <a:pt x="790028" y="9131"/>
                  </a:moveTo>
                  <a:lnTo>
                    <a:pt x="788212" y="9131"/>
                  </a:lnTo>
                  <a:lnTo>
                    <a:pt x="788212" y="10096"/>
                  </a:lnTo>
                  <a:lnTo>
                    <a:pt x="788898" y="9639"/>
                  </a:lnTo>
                  <a:lnTo>
                    <a:pt x="790028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24601" y="2398562"/>
              <a:ext cx="794385" cy="0"/>
            </a:xfrm>
            <a:custGeom>
              <a:avLst/>
              <a:gdLst/>
              <a:ahLst/>
              <a:cxnLst/>
              <a:rect l="l" t="t" r="r" b="b"/>
              <a:pathLst>
                <a:path w="794385">
                  <a:moveTo>
                    <a:pt x="0" y="0"/>
                  </a:moveTo>
                  <a:lnTo>
                    <a:pt x="794234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5568" y="2389431"/>
              <a:ext cx="822960" cy="0"/>
            </a:xfrm>
            <a:custGeom>
              <a:avLst/>
              <a:gdLst/>
              <a:ahLst/>
              <a:cxnLst/>
              <a:rect l="l" t="t" r="r" b="b"/>
              <a:pathLst>
                <a:path w="822960">
                  <a:moveTo>
                    <a:pt x="0" y="0"/>
                  </a:moveTo>
                  <a:lnTo>
                    <a:pt x="822401" y="0"/>
                  </a:lnTo>
                </a:path>
              </a:pathLst>
            </a:custGeom>
            <a:ln w="9141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96900" y="2375738"/>
              <a:ext cx="840740" cy="12065"/>
            </a:xfrm>
            <a:custGeom>
              <a:avLst/>
              <a:gdLst/>
              <a:ahLst/>
              <a:cxnLst/>
              <a:rect l="l" t="t" r="r" b="b"/>
              <a:pathLst>
                <a:path w="840740" h="12064">
                  <a:moveTo>
                    <a:pt x="317" y="0"/>
                  </a:moveTo>
                  <a:lnTo>
                    <a:pt x="0" y="0"/>
                  </a:lnTo>
                  <a:lnTo>
                    <a:pt x="317" y="304"/>
                  </a:lnTo>
                  <a:lnTo>
                    <a:pt x="317" y="0"/>
                  </a:lnTo>
                  <a:close/>
                </a:path>
                <a:path w="840740" h="12064">
                  <a:moveTo>
                    <a:pt x="840701" y="9131"/>
                  </a:moveTo>
                  <a:lnTo>
                    <a:pt x="840181" y="9131"/>
                  </a:lnTo>
                  <a:lnTo>
                    <a:pt x="840181" y="11976"/>
                  </a:lnTo>
                  <a:lnTo>
                    <a:pt x="840422" y="11112"/>
                  </a:lnTo>
                  <a:lnTo>
                    <a:pt x="840701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06346" y="2380292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0" y="0"/>
                  </a:moveTo>
                  <a:lnTo>
                    <a:pt x="812485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327966" y="237573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6444" y="0"/>
                  </a:moveTo>
                  <a:lnTo>
                    <a:pt x="0" y="0"/>
                  </a:lnTo>
                  <a:lnTo>
                    <a:pt x="0" y="9137"/>
                  </a:lnTo>
                  <a:lnTo>
                    <a:pt x="9127" y="9137"/>
                  </a:lnTo>
                  <a:lnTo>
                    <a:pt x="9127" y="4840"/>
                  </a:lnTo>
                  <a:lnTo>
                    <a:pt x="7854" y="2498"/>
                  </a:lnTo>
                  <a:lnTo>
                    <a:pt x="6444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97218" y="2371169"/>
              <a:ext cx="831215" cy="0"/>
            </a:xfrm>
            <a:custGeom>
              <a:avLst/>
              <a:gdLst/>
              <a:ahLst/>
              <a:cxnLst/>
              <a:rect l="l" t="t" r="r" b="b"/>
              <a:pathLst>
                <a:path w="831215">
                  <a:moveTo>
                    <a:pt x="0" y="0"/>
                  </a:moveTo>
                  <a:lnTo>
                    <a:pt x="830751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78955" y="2348356"/>
              <a:ext cx="852169" cy="18415"/>
            </a:xfrm>
            <a:custGeom>
              <a:avLst/>
              <a:gdLst/>
              <a:ahLst/>
              <a:cxnLst/>
              <a:rect l="l" t="t" r="r" b="b"/>
              <a:pathLst>
                <a:path w="852169" h="18414">
                  <a:moveTo>
                    <a:pt x="9131" y="0"/>
                  </a:moveTo>
                  <a:lnTo>
                    <a:pt x="0" y="0"/>
                  </a:lnTo>
                  <a:lnTo>
                    <a:pt x="114" y="139"/>
                  </a:lnTo>
                  <a:lnTo>
                    <a:pt x="990" y="698"/>
                  </a:lnTo>
                  <a:lnTo>
                    <a:pt x="1028" y="1168"/>
                  </a:lnTo>
                  <a:lnTo>
                    <a:pt x="1651" y="2286"/>
                  </a:lnTo>
                  <a:lnTo>
                    <a:pt x="1803" y="2971"/>
                  </a:lnTo>
                  <a:lnTo>
                    <a:pt x="1485" y="4597"/>
                  </a:lnTo>
                  <a:lnTo>
                    <a:pt x="1879" y="5715"/>
                  </a:lnTo>
                  <a:lnTo>
                    <a:pt x="2844" y="6502"/>
                  </a:lnTo>
                  <a:lnTo>
                    <a:pt x="3225" y="7010"/>
                  </a:lnTo>
                  <a:lnTo>
                    <a:pt x="3924" y="7264"/>
                  </a:lnTo>
                  <a:lnTo>
                    <a:pt x="4368" y="7797"/>
                  </a:lnTo>
                  <a:lnTo>
                    <a:pt x="5372" y="8877"/>
                  </a:lnTo>
                  <a:lnTo>
                    <a:pt x="5803" y="9131"/>
                  </a:lnTo>
                  <a:lnTo>
                    <a:pt x="9131" y="9131"/>
                  </a:lnTo>
                  <a:lnTo>
                    <a:pt x="9131" y="0"/>
                  </a:lnTo>
                  <a:close/>
                </a:path>
                <a:path w="852169" h="18414">
                  <a:moveTo>
                    <a:pt x="851662" y="18249"/>
                  </a:moveTo>
                  <a:lnTo>
                    <a:pt x="851420" y="17335"/>
                  </a:lnTo>
                  <a:lnTo>
                    <a:pt x="850988" y="15862"/>
                  </a:lnTo>
                  <a:lnTo>
                    <a:pt x="850430" y="14744"/>
                  </a:lnTo>
                  <a:lnTo>
                    <a:pt x="849706" y="12788"/>
                  </a:lnTo>
                  <a:lnTo>
                    <a:pt x="849058" y="10553"/>
                  </a:lnTo>
                  <a:lnTo>
                    <a:pt x="849007" y="18249"/>
                  </a:lnTo>
                  <a:lnTo>
                    <a:pt x="851662" y="18249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97218" y="2352913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0" y="0"/>
                  </a:moveTo>
                  <a:lnTo>
                    <a:pt x="812495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9823" y="2339225"/>
              <a:ext cx="858519" cy="18415"/>
            </a:xfrm>
            <a:custGeom>
              <a:avLst/>
              <a:gdLst/>
              <a:ahLst/>
              <a:cxnLst/>
              <a:rect l="l" t="t" r="r" b="b"/>
              <a:pathLst>
                <a:path w="858519" h="18414">
                  <a:moveTo>
                    <a:pt x="596" y="0"/>
                  </a:moveTo>
                  <a:lnTo>
                    <a:pt x="0" y="0"/>
                  </a:lnTo>
                  <a:lnTo>
                    <a:pt x="482" y="127"/>
                  </a:lnTo>
                  <a:lnTo>
                    <a:pt x="596" y="0"/>
                  </a:lnTo>
                  <a:close/>
                </a:path>
                <a:path w="858519" h="18414">
                  <a:moveTo>
                    <a:pt x="9131" y="7188"/>
                  </a:moveTo>
                  <a:lnTo>
                    <a:pt x="8801" y="7734"/>
                  </a:lnTo>
                  <a:lnTo>
                    <a:pt x="8826" y="8737"/>
                  </a:lnTo>
                  <a:lnTo>
                    <a:pt x="9131" y="9118"/>
                  </a:lnTo>
                  <a:lnTo>
                    <a:pt x="9131" y="7188"/>
                  </a:lnTo>
                  <a:close/>
                </a:path>
                <a:path w="858519" h="18414">
                  <a:moveTo>
                    <a:pt x="9131" y="0"/>
                  </a:moveTo>
                  <a:lnTo>
                    <a:pt x="3073" y="0"/>
                  </a:lnTo>
                  <a:lnTo>
                    <a:pt x="3708" y="419"/>
                  </a:lnTo>
                  <a:lnTo>
                    <a:pt x="4483" y="1181"/>
                  </a:lnTo>
                  <a:lnTo>
                    <a:pt x="5422" y="1943"/>
                  </a:lnTo>
                  <a:lnTo>
                    <a:pt x="5867" y="1701"/>
                  </a:lnTo>
                  <a:lnTo>
                    <a:pt x="7277" y="2273"/>
                  </a:lnTo>
                  <a:lnTo>
                    <a:pt x="8445" y="3098"/>
                  </a:lnTo>
                  <a:lnTo>
                    <a:pt x="9131" y="3149"/>
                  </a:lnTo>
                  <a:lnTo>
                    <a:pt x="9131" y="0"/>
                  </a:lnTo>
                  <a:close/>
                </a:path>
                <a:path w="858519" h="18414">
                  <a:moveTo>
                    <a:pt x="9144" y="4038"/>
                  </a:moveTo>
                  <a:lnTo>
                    <a:pt x="8915" y="4178"/>
                  </a:lnTo>
                  <a:lnTo>
                    <a:pt x="9118" y="5321"/>
                  </a:lnTo>
                  <a:lnTo>
                    <a:pt x="9144" y="4038"/>
                  </a:lnTo>
                  <a:close/>
                </a:path>
                <a:path w="858519" h="18414">
                  <a:moveTo>
                    <a:pt x="853605" y="11404"/>
                  </a:moveTo>
                  <a:lnTo>
                    <a:pt x="853567" y="10553"/>
                  </a:lnTo>
                  <a:lnTo>
                    <a:pt x="853147" y="9220"/>
                  </a:lnTo>
                  <a:lnTo>
                    <a:pt x="849007" y="9131"/>
                  </a:lnTo>
                  <a:lnTo>
                    <a:pt x="849007" y="18262"/>
                  </a:lnTo>
                  <a:lnTo>
                    <a:pt x="852601" y="18262"/>
                  </a:lnTo>
                  <a:lnTo>
                    <a:pt x="853173" y="16713"/>
                  </a:lnTo>
                  <a:lnTo>
                    <a:pt x="852449" y="15735"/>
                  </a:lnTo>
                  <a:lnTo>
                    <a:pt x="851865" y="14859"/>
                  </a:lnTo>
                  <a:lnTo>
                    <a:pt x="850938" y="14147"/>
                  </a:lnTo>
                  <a:lnTo>
                    <a:pt x="851522" y="13322"/>
                  </a:lnTo>
                  <a:lnTo>
                    <a:pt x="850150" y="11328"/>
                  </a:lnTo>
                  <a:lnTo>
                    <a:pt x="850938" y="11023"/>
                  </a:lnTo>
                  <a:lnTo>
                    <a:pt x="851433" y="11417"/>
                  </a:lnTo>
                  <a:lnTo>
                    <a:pt x="853109" y="12598"/>
                  </a:lnTo>
                  <a:lnTo>
                    <a:pt x="853605" y="11404"/>
                  </a:lnTo>
                  <a:close/>
                </a:path>
                <a:path w="858519" h="18414">
                  <a:moveTo>
                    <a:pt x="858139" y="12039"/>
                  </a:moveTo>
                  <a:lnTo>
                    <a:pt x="857707" y="12979"/>
                  </a:lnTo>
                  <a:lnTo>
                    <a:pt x="858139" y="14706"/>
                  </a:lnTo>
                  <a:lnTo>
                    <a:pt x="858139" y="12039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88091" y="2343786"/>
              <a:ext cx="831215" cy="0"/>
            </a:xfrm>
            <a:custGeom>
              <a:avLst/>
              <a:gdLst/>
              <a:ahLst/>
              <a:cxnLst/>
              <a:rect l="l" t="t" r="r" b="b"/>
              <a:pathLst>
                <a:path w="831215">
                  <a:moveTo>
                    <a:pt x="0" y="0"/>
                  </a:moveTo>
                  <a:lnTo>
                    <a:pt x="830741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9620" y="2338717"/>
              <a:ext cx="868044" cy="10160"/>
            </a:xfrm>
            <a:custGeom>
              <a:avLst/>
              <a:gdLst/>
              <a:ahLst/>
              <a:cxnLst/>
              <a:rect l="l" t="t" r="r" b="b"/>
              <a:pathLst>
                <a:path w="868044" h="10160">
                  <a:moveTo>
                    <a:pt x="203" y="0"/>
                  </a:moveTo>
                  <a:lnTo>
                    <a:pt x="0" y="444"/>
                  </a:lnTo>
                  <a:lnTo>
                    <a:pt x="203" y="508"/>
                  </a:lnTo>
                  <a:lnTo>
                    <a:pt x="203" y="0"/>
                  </a:lnTo>
                  <a:close/>
                </a:path>
                <a:path w="868044" h="10160">
                  <a:moveTo>
                    <a:pt x="858697" y="508"/>
                  </a:moveTo>
                  <a:lnTo>
                    <a:pt x="858342" y="508"/>
                  </a:lnTo>
                  <a:lnTo>
                    <a:pt x="858342" y="1574"/>
                  </a:lnTo>
                  <a:lnTo>
                    <a:pt x="858621" y="1638"/>
                  </a:lnTo>
                  <a:lnTo>
                    <a:pt x="858697" y="508"/>
                  </a:lnTo>
                  <a:close/>
                </a:path>
                <a:path w="868044" h="10160">
                  <a:moveTo>
                    <a:pt x="867460" y="508"/>
                  </a:moveTo>
                  <a:lnTo>
                    <a:pt x="860488" y="508"/>
                  </a:lnTo>
                  <a:lnTo>
                    <a:pt x="860171" y="977"/>
                  </a:lnTo>
                  <a:lnTo>
                    <a:pt x="860298" y="2032"/>
                  </a:lnTo>
                  <a:lnTo>
                    <a:pt x="860869" y="1993"/>
                  </a:lnTo>
                  <a:lnTo>
                    <a:pt x="862279" y="1003"/>
                  </a:lnTo>
                  <a:lnTo>
                    <a:pt x="863409" y="1028"/>
                  </a:lnTo>
                  <a:lnTo>
                    <a:pt x="864374" y="1409"/>
                  </a:lnTo>
                  <a:lnTo>
                    <a:pt x="862761" y="2260"/>
                  </a:lnTo>
                  <a:lnTo>
                    <a:pt x="863765" y="3251"/>
                  </a:lnTo>
                  <a:lnTo>
                    <a:pt x="863155" y="3860"/>
                  </a:lnTo>
                  <a:lnTo>
                    <a:pt x="861656" y="4318"/>
                  </a:lnTo>
                  <a:lnTo>
                    <a:pt x="861771" y="5080"/>
                  </a:lnTo>
                  <a:lnTo>
                    <a:pt x="860907" y="5930"/>
                  </a:lnTo>
                  <a:lnTo>
                    <a:pt x="859409" y="8470"/>
                  </a:lnTo>
                  <a:lnTo>
                    <a:pt x="859066" y="9639"/>
                  </a:lnTo>
                  <a:lnTo>
                    <a:pt x="864552" y="9639"/>
                  </a:lnTo>
                  <a:lnTo>
                    <a:pt x="865505" y="8534"/>
                  </a:lnTo>
                  <a:lnTo>
                    <a:pt x="865378" y="7632"/>
                  </a:lnTo>
                  <a:lnTo>
                    <a:pt x="865784" y="6654"/>
                  </a:lnTo>
                  <a:lnTo>
                    <a:pt x="866521" y="5105"/>
                  </a:lnTo>
                  <a:lnTo>
                    <a:pt x="867460" y="3822"/>
                  </a:lnTo>
                  <a:lnTo>
                    <a:pt x="867460" y="50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5736" y="2334655"/>
              <a:ext cx="826135" cy="0"/>
            </a:xfrm>
            <a:custGeom>
              <a:avLst/>
              <a:gdLst/>
              <a:ahLst/>
              <a:cxnLst/>
              <a:rect l="l" t="t" r="r" b="b"/>
              <a:pathLst>
                <a:path w="826135">
                  <a:moveTo>
                    <a:pt x="0" y="0"/>
                  </a:moveTo>
                  <a:lnTo>
                    <a:pt x="825722" y="0"/>
                  </a:lnTo>
                </a:path>
              </a:pathLst>
            </a:custGeom>
            <a:ln w="9142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300568" y="2330094"/>
              <a:ext cx="45085" cy="9525"/>
            </a:xfrm>
            <a:custGeom>
              <a:avLst/>
              <a:gdLst/>
              <a:ahLst/>
              <a:cxnLst/>
              <a:rect l="l" t="t" r="r" b="b"/>
              <a:pathLst>
                <a:path w="45084" h="9525">
                  <a:moveTo>
                    <a:pt x="9131" y="3987"/>
                  </a:moveTo>
                  <a:lnTo>
                    <a:pt x="8648" y="3606"/>
                  </a:lnTo>
                  <a:lnTo>
                    <a:pt x="8750" y="3111"/>
                  </a:lnTo>
                  <a:lnTo>
                    <a:pt x="8255" y="2552"/>
                  </a:lnTo>
                  <a:lnTo>
                    <a:pt x="7416" y="2679"/>
                  </a:lnTo>
                  <a:lnTo>
                    <a:pt x="4292" y="3048"/>
                  </a:lnTo>
                  <a:lnTo>
                    <a:pt x="3340" y="2133"/>
                  </a:lnTo>
                  <a:lnTo>
                    <a:pt x="3238" y="609"/>
                  </a:lnTo>
                  <a:lnTo>
                    <a:pt x="3416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9131" y="9144"/>
                  </a:lnTo>
                  <a:lnTo>
                    <a:pt x="9131" y="3987"/>
                  </a:lnTo>
                  <a:close/>
                </a:path>
                <a:path w="45084" h="9525">
                  <a:moveTo>
                    <a:pt x="9144" y="0"/>
                  </a:moveTo>
                  <a:lnTo>
                    <a:pt x="4533" y="0"/>
                  </a:lnTo>
                  <a:lnTo>
                    <a:pt x="4381" y="1181"/>
                  </a:lnTo>
                  <a:lnTo>
                    <a:pt x="5283" y="2184"/>
                  </a:lnTo>
                  <a:lnTo>
                    <a:pt x="6883" y="1625"/>
                  </a:lnTo>
                  <a:lnTo>
                    <a:pt x="7747" y="1371"/>
                  </a:lnTo>
                  <a:lnTo>
                    <a:pt x="8839" y="1003"/>
                  </a:lnTo>
                  <a:lnTo>
                    <a:pt x="9105" y="1435"/>
                  </a:lnTo>
                  <a:lnTo>
                    <a:pt x="9144" y="0"/>
                  </a:lnTo>
                  <a:close/>
                </a:path>
                <a:path w="45084" h="9525">
                  <a:moveTo>
                    <a:pt x="18910" y="9131"/>
                  </a:moveTo>
                  <a:lnTo>
                    <a:pt x="18402" y="8813"/>
                  </a:lnTo>
                  <a:lnTo>
                    <a:pt x="18262" y="8648"/>
                  </a:lnTo>
                  <a:lnTo>
                    <a:pt x="18262" y="9131"/>
                  </a:lnTo>
                  <a:lnTo>
                    <a:pt x="18910" y="9131"/>
                  </a:lnTo>
                  <a:close/>
                </a:path>
                <a:path w="45084" h="9525">
                  <a:moveTo>
                    <a:pt x="21539" y="6604"/>
                  </a:moveTo>
                  <a:lnTo>
                    <a:pt x="20929" y="5880"/>
                  </a:lnTo>
                  <a:lnTo>
                    <a:pt x="20218" y="4749"/>
                  </a:lnTo>
                  <a:lnTo>
                    <a:pt x="20548" y="3721"/>
                  </a:lnTo>
                  <a:lnTo>
                    <a:pt x="20040" y="3441"/>
                  </a:lnTo>
                  <a:lnTo>
                    <a:pt x="20078" y="3289"/>
                  </a:lnTo>
                  <a:lnTo>
                    <a:pt x="20320" y="2540"/>
                  </a:lnTo>
                  <a:lnTo>
                    <a:pt x="20205" y="2032"/>
                  </a:lnTo>
                  <a:lnTo>
                    <a:pt x="19164" y="1054"/>
                  </a:lnTo>
                  <a:lnTo>
                    <a:pt x="18389" y="317"/>
                  </a:lnTo>
                  <a:lnTo>
                    <a:pt x="18262" y="12"/>
                  </a:lnTo>
                  <a:lnTo>
                    <a:pt x="18262" y="6794"/>
                  </a:lnTo>
                  <a:lnTo>
                    <a:pt x="18605" y="7023"/>
                  </a:lnTo>
                  <a:lnTo>
                    <a:pt x="19532" y="6959"/>
                  </a:lnTo>
                  <a:lnTo>
                    <a:pt x="20599" y="7683"/>
                  </a:lnTo>
                  <a:lnTo>
                    <a:pt x="21513" y="8458"/>
                  </a:lnTo>
                  <a:lnTo>
                    <a:pt x="21348" y="7315"/>
                  </a:lnTo>
                  <a:lnTo>
                    <a:pt x="21539" y="6604"/>
                  </a:lnTo>
                  <a:close/>
                </a:path>
                <a:path w="45084" h="9525">
                  <a:moveTo>
                    <a:pt x="27393" y="8610"/>
                  </a:moveTo>
                  <a:lnTo>
                    <a:pt x="27254" y="8458"/>
                  </a:lnTo>
                  <a:lnTo>
                    <a:pt x="26543" y="8661"/>
                  </a:lnTo>
                  <a:lnTo>
                    <a:pt x="26543" y="9144"/>
                  </a:lnTo>
                  <a:lnTo>
                    <a:pt x="27393" y="9144"/>
                  </a:lnTo>
                  <a:lnTo>
                    <a:pt x="27393" y="8610"/>
                  </a:lnTo>
                  <a:close/>
                </a:path>
                <a:path w="45084" h="9525">
                  <a:moveTo>
                    <a:pt x="27393" y="0"/>
                  </a:moveTo>
                  <a:lnTo>
                    <a:pt x="21412" y="0"/>
                  </a:lnTo>
                  <a:lnTo>
                    <a:pt x="21247" y="139"/>
                  </a:lnTo>
                  <a:lnTo>
                    <a:pt x="22275" y="1765"/>
                  </a:lnTo>
                  <a:lnTo>
                    <a:pt x="22821" y="2514"/>
                  </a:lnTo>
                  <a:lnTo>
                    <a:pt x="22682" y="3200"/>
                  </a:lnTo>
                  <a:lnTo>
                    <a:pt x="23418" y="3556"/>
                  </a:lnTo>
                  <a:lnTo>
                    <a:pt x="24917" y="4889"/>
                  </a:lnTo>
                  <a:lnTo>
                    <a:pt x="25768" y="5626"/>
                  </a:lnTo>
                  <a:lnTo>
                    <a:pt x="25641" y="6845"/>
                  </a:lnTo>
                  <a:lnTo>
                    <a:pt x="26504" y="7543"/>
                  </a:lnTo>
                  <a:lnTo>
                    <a:pt x="27279" y="7734"/>
                  </a:lnTo>
                  <a:lnTo>
                    <a:pt x="27165" y="6908"/>
                  </a:lnTo>
                  <a:lnTo>
                    <a:pt x="26797" y="5702"/>
                  </a:lnTo>
                  <a:lnTo>
                    <a:pt x="26682" y="4470"/>
                  </a:lnTo>
                  <a:lnTo>
                    <a:pt x="27393" y="4508"/>
                  </a:lnTo>
                  <a:lnTo>
                    <a:pt x="27393" y="0"/>
                  </a:lnTo>
                  <a:close/>
                </a:path>
                <a:path w="45084" h="9525">
                  <a:moveTo>
                    <a:pt x="44754" y="901"/>
                  </a:moveTo>
                  <a:lnTo>
                    <a:pt x="44704" y="0"/>
                  </a:lnTo>
                  <a:lnTo>
                    <a:pt x="36512" y="0"/>
                  </a:lnTo>
                  <a:lnTo>
                    <a:pt x="36512" y="9144"/>
                  </a:lnTo>
                  <a:lnTo>
                    <a:pt x="40855" y="9144"/>
                  </a:lnTo>
                  <a:lnTo>
                    <a:pt x="42100" y="7378"/>
                  </a:lnTo>
                  <a:lnTo>
                    <a:pt x="42405" y="6756"/>
                  </a:lnTo>
                  <a:lnTo>
                    <a:pt x="43040" y="5118"/>
                  </a:lnTo>
                  <a:lnTo>
                    <a:pt x="43764" y="3441"/>
                  </a:lnTo>
                  <a:lnTo>
                    <a:pt x="44094" y="3213"/>
                  </a:lnTo>
                  <a:lnTo>
                    <a:pt x="44754" y="90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56445" y="2325524"/>
              <a:ext cx="880744" cy="0"/>
            </a:xfrm>
            <a:custGeom>
              <a:avLst/>
              <a:gdLst/>
              <a:ahLst/>
              <a:cxnLst/>
              <a:rect l="l" t="t" r="r" b="b"/>
              <a:pathLst>
                <a:path w="880744">
                  <a:moveTo>
                    <a:pt x="0" y="0"/>
                  </a:moveTo>
                  <a:lnTo>
                    <a:pt x="880652" y="0"/>
                  </a:lnTo>
                </a:path>
              </a:pathLst>
            </a:custGeom>
            <a:ln w="9135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60705" y="2311831"/>
              <a:ext cx="889635" cy="10795"/>
            </a:xfrm>
            <a:custGeom>
              <a:avLst/>
              <a:gdLst/>
              <a:ahLst/>
              <a:cxnLst/>
              <a:rect l="l" t="t" r="r" b="b"/>
              <a:pathLst>
                <a:path w="889635" h="10794">
                  <a:moveTo>
                    <a:pt x="911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18" y="9144"/>
                  </a:lnTo>
                  <a:lnTo>
                    <a:pt x="9118" y="0"/>
                  </a:lnTo>
                  <a:close/>
                </a:path>
                <a:path w="889635" h="10794">
                  <a:moveTo>
                    <a:pt x="889228" y="9144"/>
                  </a:moveTo>
                  <a:lnTo>
                    <a:pt x="886320" y="9144"/>
                  </a:lnTo>
                  <a:lnTo>
                    <a:pt x="886104" y="10350"/>
                  </a:lnTo>
                  <a:lnTo>
                    <a:pt x="886714" y="10439"/>
                  </a:lnTo>
                  <a:lnTo>
                    <a:pt x="887996" y="10223"/>
                  </a:lnTo>
                  <a:lnTo>
                    <a:pt x="889012" y="9398"/>
                  </a:lnTo>
                  <a:lnTo>
                    <a:pt x="889228" y="914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78963" y="2316398"/>
              <a:ext cx="831215" cy="0"/>
            </a:xfrm>
            <a:custGeom>
              <a:avLst/>
              <a:gdLst/>
              <a:ahLst/>
              <a:cxnLst/>
              <a:rect l="l" t="t" r="r" b="b"/>
              <a:pathLst>
                <a:path w="831215">
                  <a:moveTo>
                    <a:pt x="0" y="0"/>
                  </a:moveTo>
                  <a:lnTo>
                    <a:pt x="830751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51561" y="2302700"/>
              <a:ext cx="908050" cy="18415"/>
            </a:xfrm>
            <a:custGeom>
              <a:avLst/>
              <a:gdLst/>
              <a:ahLst/>
              <a:cxnLst/>
              <a:rect l="l" t="t" r="r" b="b"/>
              <a:pathLst>
                <a:path w="908050" h="18414">
                  <a:moveTo>
                    <a:pt x="9144" y="0"/>
                  </a:moveTo>
                  <a:lnTo>
                    <a:pt x="0" y="0"/>
                  </a:lnTo>
                  <a:lnTo>
                    <a:pt x="0" y="495"/>
                  </a:lnTo>
                  <a:lnTo>
                    <a:pt x="825" y="1435"/>
                  </a:lnTo>
                  <a:lnTo>
                    <a:pt x="1701" y="2501"/>
                  </a:lnTo>
                  <a:lnTo>
                    <a:pt x="2705" y="3073"/>
                  </a:lnTo>
                  <a:lnTo>
                    <a:pt x="3111" y="5067"/>
                  </a:lnTo>
                  <a:lnTo>
                    <a:pt x="3797" y="5778"/>
                  </a:lnTo>
                  <a:lnTo>
                    <a:pt x="3975" y="6908"/>
                  </a:lnTo>
                  <a:lnTo>
                    <a:pt x="4267" y="8178"/>
                  </a:lnTo>
                  <a:lnTo>
                    <a:pt x="3822" y="9144"/>
                  </a:lnTo>
                  <a:lnTo>
                    <a:pt x="9144" y="9144"/>
                  </a:lnTo>
                  <a:lnTo>
                    <a:pt x="9144" y="0"/>
                  </a:lnTo>
                  <a:close/>
                </a:path>
                <a:path w="908050" h="18414">
                  <a:moveTo>
                    <a:pt x="869200" y="18059"/>
                  </a:moveTo>
                  <a:lnTo>
                    <a:pt x="868718" y="17500"/>
                  </a:lnTo>
                  <a:lnTo>
                    <a:pt x="868692" y="16789"/>
                  </a:lnTo>
                  <a:lnTo>
                    <a:pt x="868565" y="15862"/>
                  </a:lnTo>
                  <a:lnTo>
                    <a:pt x="867270" y="15252"/>
                  </a:lnTo>
                  <a:lnTo>
                    <a:pt x="867270" y="18275"/>
                  </a:lnTo>
                  <a:lnTo>
                    <a:pt x="868807" y="18275"/>
                  </a:lnTo>
                  <a:lnTo>
                    <a:pt x="869200" y="18059"/>
                  </a:lnTo>
                  <a:close/>
                </a:path>
                <a:path w="908050" h="18414">
                  <a:moveTo>
                    <a:pt x="876401" y="9131"/>
                  </a:moveTo>
                  <a:lnTo>
                    <a:pt x="867270" y="9131"/>
                  </a:lnTo>
                  <a:lnTo>
                    <a:pt x="867270" y="14554"/>
                  </a:lnTo>
                  <a:lnTo>
                    <a:pt x="868629" y="14516"/>
                  </a:lnTo>
                  <a:lnTo>
                    <a:pt x="869175" y="14033"/>
                  </a:lnTo>
                  <a:lnTo>
                    <a:pt x="870000" y="13728"/>
                  </a:lnTo>
                  <a:lnTo>
                    <a:pt x="870991" y="12763"/>
                  </a:lnTo>
                  <a:lnTo>
                    <a:pt x="872299" y="11823"/>
                  </a:lnTo>
                  <a:lnTo>
                    <a:pt x="873721" y="10871"/>
                  </a:lnTo>
                  <a:lnTo>
                    <a:pt x="875271" y="10007"/>
                  </a:lnTo>
                  <a:lnTo>
                    <a:pt x="876173" y="9994"/>
                  </a:lnTo>
                  <a:lnTo>
                    <a:pt x="876261" y="10693"/>
                  </a:lnTo>
                  <a:lnTo>
                    <a:pt x="875639" y="11074"/>
                  </a:lnTo>
                  <a:lnTo>
                    <a:pt x="874382" y="11468"/>
                  </a:lnTo>
                  <a:lnTo>
                    <a:pt x="873480" y="12141"/>
                  </a:lnTo>
                  <a:lnTo>
                    <a:pt x="873150" y="12814"/>
                  </a:lnTo>
                  <a:lnTo>
                    <a:pt x="872540" y="13335"/>
                  </a:lnTo>
                  <a:lnTo>
                    <a:pt x="871956" y="14363"/>
                  </a:lnTo>
                  <a:lnTo>
                    <a:pt x="871308" y="15595"/>
                  </a:lnTo>
                  <a:lnTo>
                    <a:pt x="871905" y="16090"/>
                  </a:lnTo>
                  <a:lnTo>
                    <a:pt x="872134" y="16598"/>
                  </a:lnTo>
                  <a:lnTo>
                    <a:pt x="872159" y="17919"/>
                  </a:lnTo>
                  <a:lnTo>
                    <a:pt x="870889" y="17551"/>
                  </a:lnTo>
                  <a:lnTo>
                    <a:pt x="870508" y="18148"/>
                  </a:lnTo>
                  <a:lnTo>
                    <a:pt x="870458" y="18275"/>
                  </a:lnTo>
                  <a:lnTo>
                    <a:pt x="876401" y="18275"/>
                  </a:lnTo>
                  <a:lnTo>
                    <a:pt x="876401" y="9131"/>
                  </a:lnTo>
                  <a:close/>
                </a:path>
                <a:path w="908050" h="18414">
                  <a:moveTo>
                    <a:pt x="888606" y="18275"/>
                  </a:moveTo>
                  <a:lnTo>
                    <a:pt x="888428" y="17907"/>
                  </a:lnTo>
                  <a:lnTo>
                    <a:pt x="887425" y="17208"/>
                  </a:lnTo>
                  <a:lnTo>
                    <a:pt x="887209" y="15836"/>
                  </a:lnTo>
                  <a:lnTo>
                    <a:pt x="887450" y="14833"/>
                  </a:lnTo>
                  <a:lnTo>
                    <a:pt x="887196" y="13423"/>
                  </a:lnTo>
                  <a:lnTo>
                    <a:pt x="885520" y="11607"/>
                  </a:lnTo>
                  <a:lnTo>
                    <a:pt x="885520" y="18275"/>
                  </a:lnTo>
                  <a:lnTo>
                    <a:pt x="888606" y="18275"/>
                  </a:lnTo>
                  <a:close/>
                </a:path>
                <a:path w="908050" h="18414">
                  <a:moveTo>
                    <a:pt x="894651" y="9131"/>
                  </a:moveTo>
                  <a:lnTo>
                    <a:pt x="885520" y="9131"/>
                  </a:lnTo>
                  <a:lnTo>
                    <a:pt x="885520" y="10045"/>
                  </a:lnTo>
                  <a:lnTo>
                    <a:pt x="886167" y="10248"/>
                  </a:lnTo>
                  <a:lnTo>
                    <a:pt x="886587" y="10922"/>
                  </a:lnTo>
                  <a:lnTo>
                    <a:pt x="887361" y="11328"/>
                  </a:lnTo>
                  <a:lnTo>
                    <a:pt x="888174" y="11912"/>
                  </a:lnTo>
                  <a:lnTo>
                    <a:pt x="888695" y="12204"/>
                  </a:lnTo>
                  <a:lnTo>
                    <a:pt x="889444" y="12941"/>
                  </a:lnTo>
                  <a:lnTo>
                    <a:pt x="890193" y="13042"/>
                  </a:lnTo>
                  <a:lnTo>
                    <a:pt x="890778" y="13462"/>
                  </a:lnTo>
                  <a:lnTo>
                    <a:pt x="891603" y="14198"/>
                  </a:lnTo>
                  <a:lnTo>
                    <a:pt x="892162" y="14947"/>
                  </a:lnTo>
                  <a:lnTo>
                    <a:pt x="893000" y="14427"/>
                  </a:lnTo>
                  <a:lnTo>
                    <a:pt x="893775" y="14338"/>
                  </a:lnTo>
                  <a:lnTo>
                    <a:pt x="894651" y="14770"/>
                  </a:lnTo>
                  <a:lnTo>
                    <a:pt x="894651" y="9131"/>
                  </a:lnTo>
                  <a:close/>
                </a:path>
                <a:path w="908050" h="18414">
                  <a:moveTo>
                    <a:pt x="907529" y="9131"/>
                  </a:moveTo>
                  <a:lnTo>
                    <a:pt x="903782" y="9131"/>
                  </a:lnTo>
                  <a:lnTo>
                    <a:pt x="903782" y="12369"/>
                  </a:lnTo>
                  <a:lnTo>
                    <a:pt x="905383" y="11671"/>
                  </a:lnTo>
                  <a:lnTo>
                    <a:pt x="906208" y="10922"/>
                  </a:lnTo>
                  <a:lnTo>
                    <a:pt x="907351" y="9664"/>
                  </a:lnTo>
                  <a:lnTo>
                    <a:pt x="907529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69825" y="2307260"/>
              <a:ext cx="885825" cy="0"/>
            </a:xfrm>
            <a:custGeom>
              <a:avLst/>
              <a:gdLst/>
              <a:ahLst/>
              <a:cxnLst/>
              <a:rect l="l" t="t" r="r" b="b"/>
              <a:pathLst>
                <a:path w="885825">
                  <a:moveTo>
                    <a:pt x="0" y="0"/>
                  </a:moveTo>
                  <a:lnTo>
                    <a:pt x="88552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4080" y="2293581"/>
              <a:ext cx="920750" cy="9525"/>
            </a:xfrm>
            <a:custGeom>
              <a:avLst/>
              <a:gdLst/>
              <a:ahLst/>
              <a:cxnLst/>
              <a:rect l="l" t="t" r="r" b="b"/>
              <a:pathLst>
                <a:path w="920750" h="9525">
                  <a:moveTo>
                    <a:pt x="7480" y="0"/>
                  </a:moveTo>
                  <a:lnTo>
                    <a:pt x="393" y="0"/>
                  </a:lnTo>
                  <a:lnTo>
                    <a:pt x="0" y="1130"/>
                  </a:lnTo>
                  <a:lnTo>
                    <a:pt x="812" y="2286"/>
                  </a:lnTo>
                  <a:lnTo>
                    <a:pt x="1041" y="3073"/>
                  </a:lnTo>
                  <a:lnTo>
                    <a:pt x="850" y="4356"/>
                  </a:lnTo>
                  <a:lnTo>
                    <a:pt x="1219" y="4673"/>
                  </a:lnTo>
                  <a:lnTo>
                    <a:pt x="2768" y="5765"/>
                  </a:lnTo>
                  <a:lnTo>
                    <a:pt x="4051" y="6743"/>
                  </a:lnTo>
                  <a:lnTo>
                    <a:pt x="4927" y="7010"/>
                  </a:lnTo>
                  <a:lnTo>
                    <a:pt x="5892" y="7696"/>
                  </a:lnTo>
                  <a:lnTo>
                    <a:pt x="6223" y="8737"/>
                  </a:lnTo>
                  <a:lnTo>
                    <a:pt x="6819" y="8877"/>
                  </a:lnTo>
                  <a:lnTo>
                    <a:pt x="7048" y="9131"/>
                  </a:lnTo>
                  <a:lnTo>
                    <a:pt x="7480" y="9131"/>
                  </a:lnTo>
                  <a:lnTo>
                    <a:pt x="7480" y="0"/>
                  </a:lnTo>
                  <a:close/>
                </a:path>
                <a:path w="920750" h="9525">
                  <a:moveTo>
                    <a:pt x="920394" y="431"/>
                  </a:moveTo>
                  <a:lnTo>
                    <a:pt x="920038" y="520"/>
                  </a:lnTo>
                  <a:lnTo>
                    <a:pt x="919530" y="1473"/>
                  </a:lnTo>
                  <a:lnTo>
                    <a:pt x="918413" y="1016"/>
                  </a:lnTo>
                  <a:lnTo>
                    <a:pt x="917524" y="965"/>
                  </a:lnTo>
                  <a:lnTo>
                    <a:pt x="916622" y="1092"/>
                  </a:lnTo>
                  <a:lnTo>
                    <a:pt x="916292" y="927"/>
                  </a:lnTo>
                  <a:lnTo>
                    <a:pt x="915606" y="647"/>
                  </a:lnTo>
                  <a:lnTo>
                    <a:pt x="915631" y="0"/>
                  </a:lnTo>
                  <a:lnTo>
                    <a:pt x="911263" y="0"/>
                  </a:lnTo>
                  <a:lnTo>
                    <a:pt x="911263" y="9131"/>
                  </a:lnTo>
                  <a:lnTo>
                    <a:pt x="919314" y="9131"/>
                  </a:lnTo>
                  <a:lnTo>
                    <a:pt x="919848" y="6883"/>
                  </a:lnTo>
                  <a:lnTo>
                    <a:pt x="920369" y="5168"/>
                  </a:lnTo>
                  <a:lnTo>
                    <a:pt x="920394" y="4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51570" y="2289009"/>
              <a:ext cx="904240" cy="0"/>
            </a:xfrm>
            <a:custGeom>
              <a:avLst/>
              <a:gdLst/>
              <a:ahLst/>
              <a:cxnLst/>
              <a:rect l="l" t="t" r="r" b="b"/>
              <a:pathLst>
                <a:path w="904240">
                  <a:moveTo>
                    <a:pt x="0" y="0"/>
                  </a:moveTo>
                  <a:lnTo>
                    <a:pt x="903782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364475" y="2284450"/>
              <a:ext cx="37465" cy="8890"/>
            </a:xfrm>
            <a:custGeom>
              <a:avLst/>
              <a:gdLst/>
              <a:ahLst/>
              <a:cxnLst/>
              <a:rect l="l" t="t" r="r" b="b"/>
              <a:pathLst>
                <a:path w="37465" h="8889">
                  <a:moveTo>
                    <a:pt x="9131" y="1485"/>
                  </a:moveTo>
                  <a:lnTo>
                    <a:pt x="6985" y="1854"/>
                  </a:lnTo>
                  <a:lnTo>
                    <a:pt x="6311" y="2235"/>
                  </a:lnTo>
                  <a:lnTo>
                    <a:pt x="5219" y="2374"/>
                  </a:lnTo>
                  <a:lnTo>
                    <a:pt x="4254" y="2171"/>
                  </a:lnTo>
                  <a:lnTo>
                    <a:pt x="4432" y="1600"/>
                  </a:lnTo>
                  <a:lnTo>
                    <a:pt x="5511" y="1104"/>
                  </a:lnTo>
                  <a:lnTo>
                    <a:pt x="6261" y="279"/>
                  </a:lnTo>
                  <a:lnTo>
                    <a:pt x="6794" y="0"/>
                  </a:lnTo>
                  <a:lnTo>
                    <a:pt x="0" y="0"/>
                  </a:lnTo>
                  <a:lnTo>
                    <a:pt x="0" y="7785"/>
                  </a:lnTo>
                  <a:lnTo>
                    <a:pt x="152" y="7835"/>
                  </a:lnTo>
                  <a:lnTo>
                    <a:pt x="1092" y="8356"/>
                  </a:lnTo>
                  <a:lnTo>
                    <a:pt x="4102" y="7480"/>
                  </a:lnTo>
                  <a:lnTo>
                    <a:pt x="4546" y="7493"/>
                  </a:lnTo>
                  <a:lnTo>
                    <a:pt x="6553" y="7620"/>
                  </a:lnTo>
                  <a:lnTo>
                    <a:pt x="8991" y="7416"/>
                  </a:lnTo>
                  <a:lnTo>
                    <a:pt x="9131" y="7391"/>
                  </a:lnTo>
                  <a:lnTo>
                    <a:pt x="9131" y="1485"/>
                  </a:lnTo>
                  <a:close/>
                </a:path>
                <a:path w="37465" h="8889">
                  <a:moveTo>
                    <a:pt x="27381" y="0"/>
                  </a:moveTo>
                  <a:lnTo>
                    <a:pt x="25908" y="0"/>
                  </a:lnTo>
                  <a:lnTo>
                    <a:pt x="23596" y="406"/>
                  </a:lnTo>
                  <a:lnTo>
                    <a:pt x="20815" y="622"/>
                  </a:lnTo>
                  <a:lnTo>
                    <a:pt x="18262" y="647"/>
                  </a:lnTo>
                  <a:lnTo>
                    <a:pt x="18262" y="5753"/>
                  </a:lnTo>
                  <a:lnTo>
                    <a:pt x="19659" y="5232"/>
                  </a:lnTo>
                  <a:lnTo>
                    <a:pt x="22694" y="4305"/>
                  </a:lnTo>
                  <a:lnTo>
                    <a:pt x="27381" y="2971"/>
                  </a:lnTo>
                  <a:lnTo>
                    <a:pt x="27381" y="0"/>
                  </a:lnTo>
                  <a:close/>
                </a:path>
                <a:path w="37465" h="8889">
                  <a:moveTo>
                    <a:pt x="37287" y="0"/>
                  </a:moveTo>
                  <a:lnTo>
                    <a:pt x="36525" y="0"/>
                  </a:lnTo>
                  <a:lnTo>
                    <a:pt x="36525" y="215"/>
                  </a:lnTo>
                  <a:lnTo>
                    <a:pt x="3728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48581" y="2279880"/>
              <a:ext cx="751840" cy="0"/>
            </a:xfrm>
            <a:custGeom>
              <a:avLst/>
              <a:gdLst/>
              <a:ahLst/>
              <a:cxnLst/>
              <a:rect l="l" t="t" r="r" b="b"/>
              <a:pathLst>
                <a:path w="751840">
                  <a:moveTo>
                    <a:pt x="0" y="0"/>
                  </a:moveTo>
                  <a:lnTo>
                    <a:pt x="751580" y="0"/>
                  </a:lnTo>
                </a:path>
              </a:pathLst>
            </a:custGeom>
            <a:ln w="9143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209278" y="227531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37" y="0"/>
                  </a:moveTo>
                  <a:lnTo>
                    <a:pt x="8087" y="0"/>
                  </a:lnTo>
                  <a:lnTo>
                    <a:pt x="5822" y="515"/>
                  </a:lnTo>
                  <a:lnTo>
                    <a:pt x="4238" y="1263"/>
                  </a:lnTo>
                  <a:lnTo>
                    <a:pt x="2527" y="1341"/>
                  </a:lnTo>
                  <a:lnTo>
                    <a:pt x="729" y="2080"/>
                  </a:lnTo>
                  <a:lnTo>
                    <a:pt x="0" y="2031"/>
                  </a:lnTo>
                  <a:lnTo>
                    <a:pt x="0" y="9137"/>
                  </a:lnTo>
                  <a:lnTo>
                    <a:pt x="9137" y="9137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227545" y="2279877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59">
                  <a:moveTo>
                    <a:pt x="0" y="0"/>
                  </a:moveTo>
                  <a:lnTo>
                    <a:pt x="136945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51561" y="2266200"/>
              <a:ext cx="986155" cy="18415"/>
            </a:xfrm>
            <a:custGeom>
              <a:avLst/>
              <a:gdLst/>
              <a:ahLst/>
              <a:cxnLst/>
              <a:rect l="l" t="t" r="r" b="b"/>
              <a:pathLst>
                <a:path w="986155" h="18414">
                  <a:moveTo>
                    <a:pt x="9144" y="0"/>
                  </a:moveTo>
                  <a:lnTo>
                    <a:pt x="0" y="0"/>
                  </a:lnTo>
                  <a:lnTo>
                    <a:pt x="0" y="9118"/>
                  </a:lnTo>
                  <a:lnTo>
                    <a:pt x="9144" y="9118"/>
                  </a:lnTo>
                  <a:lnTo>
                    <a:pt x="9144" y="0"/>
                  </a:lnTo>
                  <a:close/>
                </a:path>
                <a:path w="986155" h="18414">
                  <a:moveTo>
                    <a:pt x="931176" y="9118"/>
                  </a:moveTo>
                  <a:lnTo>
                    <a:pt x="922045" y="9118"/>
                  </a:lnTo>
                  <a:lnTo>
                    <a:pt x="922045" y="17475"/>
                  </a:lnTo>
                  <a:lnTo>
                    <a:pt x="922629" y="17310"/>
                  </a:lnTo>
                  <a:lnTo>
                    <a:pt x="923467" y="17386"/>
                  </a:lnTo>
                  <a:lnTo>
                    <a:pt x="924102" y="17183"/>
                  </a:lnTo>
                  <a:lnTo>
                    <a:pt x="924699" y="16687"/>
                  </a:lnTo>
                  <a:lnTo>
                    <a:pt x="924369" y="16344"/>
                  </a:lnTo>
                  <a:lnTo>
                    <a:pt x="925753" y="16167"/>
                  </a:lnTo>
                  <a:lnTo>
                    <a:pt x="926376" y="16103"/>
                  </a:lnTo>
                  <a:lnTo>
                    <a:pt x="927481" y="15367"/>
                  </a:lnTo>
                  <a:lnTo>
                    <a:pt x="928801" y="15570"/>
                  </a:lnTo>
                  <a:lnTo>
                    <a:pt x="929195" y="15443"/>
                  </a:lnTo>
                  <a:lnTo>
                    <a:pt x="929716" y="14706"/>
                  </a:lnTo>
                  <a:lnTo>
                    <a:pt x="930795" y="14490"/>
                  </a:lnTo>
                  <a:lnTo>
                    <a:pt x="931176" y="14185"/>
                  </a:lnTo>
                  <a:lnTo>
                    <a:pt x="931176" y="9118"/>
                  </a:lnTo>
                  <a:close/>
                </a:path>
                <a:path w="986155" h="18414">
                  <a:moveTo>
                    <a:pt x="949426" y="17360"/>
                  </a:moveTo>
                  <a:lnTo>
                    <a:pt x="948474" y="17881"/>
                  </a:lnTo>
                  <a:lnTo>
                    <a:pt x="947686" y="17272"/>
                  </a:lnTo>
                  <a:lnTo>
                    <a:pt x="947889" y="16408"/>
                  </a:lnTo>
                  <a:lnTo>
                    <a:pt x="947115" y="16154"/>
                  </a:lnTo>
                  <a:lnTo>
                    <a:pt x="946454" y="17284"/>
                  </a:lnTo>
                  <a:lnTo>
                    <a:pt x="945464" y="17513"/>
                  </a:lnTo>
                  <a:lnTo>
                    <a:pt x="944257" y="17018"/>
                  </a:lnTo>
                  <a:lnTo>
                    <a:pt x="944778" y="16230"/>
                  </a:lnTo>
                  <a:lnTo>
                    <a:pt x="946111" y="14998"/>
                  </a:lnTo>
                  <a:lnTo>
                    <a:pt x="945984" y="14719"/>
                  </a:lnTo>
                  <a:lnTo>
                    <a:pt x="944118" y="15405"/>
                  </a:lnTo>
                  <a:lnTo>
                    <a:pt x="942962" y="15697"/>
                  </a:lnTo>
                  <a:lnTo>
                    <a:pt x="942314" y="16281"/>
                  </a:lnTo>
                  <a:lnTo>
                    <a:pt x="941298" y="16675"/>
                  </a:lnTo>
                  <a:lnTo>
                    <a:pt x="940308" y="17399"/>
                  </a:lnTo>
                  <a:lnTo>
                    <a:pt x="940308" y="18249"/>
                  </a:lnTo>
                  <a:lnTo>
                    <a:pt x="949426" y="18249"/>
                  </a:lnTo>
                  <a:lnTo>
                    <a:pt x="949426" y="17360"/>
                  </a:lnTo>
                  <a:close/>
                </a:path>
                <a:path w="986155" h="18414">
                  <a:moveTo>
                    <a:pt x="949439" y="13195"/>
                  </a:moveTo>
                  <a:lnTo>
                    <a:pt x="949083" y="13246"/>
                  </a:lnTo>
                  <a:lnTo>
                    <a:pt x="948791" y="13957"/>
                  </a:lnTo>
                  <a:lnTo>
                    <a:pt x="949439" y="13881"/>
                  </a:lnTo>
                  <a:lnTo>
                    <a:pt x="949439" y="13195"/>
                  </a:lnTo>
                  <a:close/>
                </a:path>
                <a:path w="986155" h="18414">
                  <a:moveTo>
                    <a:pt x="949439" y="9118"/>
                  </a:moveTo>
                  <a:lnTo>
                    <a:pt x="940295" y="9118"/>
                  </a:lnTo>
                  <a:lnTo>
                    <a:pt x="940295" y="13449"/>
                  </a:lnTo>
                  <a:lnTo>
                    <a:pt x="940803" y="13322"/>
                  </a:lnTo>
                  <a:lnTo>
                    <a:pt x="942009" y="13169"/>
                  </a:lnTo>
                  <a:lnTo>
                    <a:pt x="942365" y="13462"/>
                  </a:lnTo>
                  <a:lnTo>
                    <a:pt x="943063" y="13182"/>
                  </a:lnTo>
                  <a:lnTo>
                    <a:pt x="944079" y="13131"/>
                  </a:lnTo>
                  <a:lnTo>
                    <a:pt x="945134" y="12763"/>
                  </a:lnTo>
                  <a:lnTo>
                    <a:pt x="945756" y="12484"/>
                  </a:lnTo>
                  <a:lnTo>
                    <a:pt x="946975" y="12788"/>
                  </a:lnTo>
                  <a:lnTo>
                    <a:pt x="947699" y="12509"/>
                  </a:lnTo>
                  <a:lnTo>
                    <a:pt x="949032" y="12458"/>
                  </a:lnTo>
                  <a:lnTo>
                    <a:pt x="949439" y="12382"/>
                  </a:lnTo>
                  <a:lnTo>
                    <a:pt x="949439" y="9118"/>
                  </a:lnTo>
                  <a:close/>
                </a:path>
                <a:path w="986155" h="18414">
                  <a:moveTo>
                    <a:pt x="965619" y="9118"/>
                  </a:moveTo>
                  <a:lnTo>
                    <a:pt x="958557" y="9118"/>
                  </a:lnTo>
                  <a:lnTo>
                    <a:pt x="958557" y="11455"/>
                  </a:lnTo>
                  <a:lnTo>
                    <a:pt x="958862" y="11468"/>
                  </a:lnTo>
                  <a:lnTo>
                    <a:pt x="959370" y="10807"/>
                  </a:lnTo>
                  <a:lnTo>
                    <a:pt x="959866" y="9956"/>
                  </a:lnTo>
                  <a:lnTo>
                    <a:pt x="960577" y="9842"/>
                  </a:lnTo>
                  <a:lnTo>
                    <a:pt x="961275" y="10020"/>
                  </a:lnTo>
                  <a:lnTo>
                    <a:pt x="961974" y="10007"/>
                  </a:lnTo>
                  <a:lnTo>
                    <a:pt x="962469" y="9347"/>
                  </a:lnTo>
                  <a:lnTo>
                    <a:pt x="963193" y="9461"/>
                  </a:lnTo>
                  <a:lnTo>
                    <a:pt x="964171" y="9893"/>
                  </a:lnTo>
                  <a:lnTo>
                    <a:pt x="965123" y="9385"/>
                  </a:lnTo>
                  <a:lnTo>
                    <a:pt x="965492" y="9169"/>
                  </a:lnTo>
                  <a:lnTo>
                    <a:pt x="965619" y="9118"/>
                  </a:lnTo>
                  <a:close/>
                </a:path>
                <a:path w="986155" h="18414">
                  <a:moveTo>
                    <a:pt x="967117" y="9118"/>
                  </a:moveTo>
                  <a:lnTo>
                    <a:pt x="966952" y="9118"/>
                  </a:lnTo>
                  <a:lnTo>
                    <a:pt x="967117" y="9118"/>
                  </a:lnTo>
                  <a:close/>
                </a:path>
                <a:path w="986155" h="18414">
                  <a:moveTo>
                    <a:pt x="977760" y="11785"/>
                  </a:moveTo>
                  <a:lnTo>
                    <a:pt x="977480" y="10604"/>
                  </a:lnTo>
                  <a:lnTo>
                    <a:pt x="976884" y="10490"/>
                  </a:lnTo>
                  <a:lnTo>
                    <a:pt x="976820" y="11823"/>
                  </a:lnTo>
                  <a:lnTo>
                    <a:pt x="977760" y="11785"/>
                  </a:lnTo>
                  <a:close/>
                </a:path>
                <a:path w="986155" h="18414">
                  <a:moveTo>
                    <a:pt x="985951" y="11557"/>
                  </a:moveTo>
                  <a:lnTo>
                    <a:pt x="985050" y="11099"/>
                  </a:lnTo>
                  <a:lnTo>
                    <a:pt x="984491" y="12420"/>
                  </a:lnTo>
                  <a:lnTo>
                    <a:pt x="982408" y="12522"/>
                  </a:lnTo>
                  <a:lnTo>
                    <a:pt x="980922" y="12573"/>
                  </a:lnTo>
                  <a:lnTo>
                    <a:pt x="982091" y="13716"/>
                  </a:lnTo>
                  <a:lnTo>
                    <a:pt x="984173" y="13855"/>
                  </a:lnTo>
                  <a:lnTo>
                    <a:pt x="985672" y="13906"/>
                  </a:lnTo>
                  <a:lnTo>
                    <a:pt x="985951" y="13779"/>
                  </a:lnTo>
                  <a:lnTo>
                    <a:pt x="985951" y="11557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69825" y="2270754"/>
              <a:ext cx="629920" cy="0"/>
            </a:xfrm>
            <a:custGeom>
              <a:avLst/>
              <a:gdLst/>
              <a:ahLst/>
              <a:cxnLst/>
              <a:rect l="l" t="t" r="r" b="b"/>
              <a:pathLst>
                <a:path w="629919">
                  <a:moveTo>
                    <a:pt x="0" y="0"/>
                  </a:moveTo>
                  <a:lnTo>
                    <a:pt x="629921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1108862" y="2266200"/>
              <a:ext cx="137160" cy="9525"/>
            </a:xfrm>
            <a:custGeom>
              <a:avLst/>
              <a:gdLst/>
              <a:ahLst/>
              <a:cxnLst/>
              <a:rect l="l" t="t" r="r" b="b"/>
              <a:pathLst>
                <a:path w="137159" h="9525">
                  <a:moveTo>
                    <a:pt x="9131" y="5600"/>
                  </a:moveTo>
                  <a:lnTo>
                    <a:pt x="8686" y="5308"/>
                  </a:lnTo>
                  <a:lnTo>
                    <a:pt x="8686" y="5029"/>
                  </a:lnTo>
                  <a:lnTo>
                    <a:pt x="8559" y="4597"/>
                  </a:lnTo>
                  <a:lnTo>
                    <a:pt x="8013" y="4267"/>
                  </a:lnTo>
                  <a:lnTo>
                    <a:pt x="7124" y="2819"/>
                  </a:lnTo>
                  <a:lnTo>
                    <a:pt x="7010" y="2349"/>
                  </a:lnTo>
                  <a:lnTo>
                    <a:pt x="7073" y="1943"/>
                  </a:lnTo>
                  <a:lnTo>
                    <a:pt x="6858" y="1739"/>
                  </a:lnTo>
                  <a:lnTo>
                    <a:pt x="6235" y="0"/>
                  </a:lnTo>
                  <a:lnTo>
                    <a:pt x="0" y="0"/>
                  </a:lnTo>
                  <a:lnTo>
                    <a:pt x="0" y="9118"/>
                  </a:lnTo>
                  <a:lnTo>
                    <a:pt x="9131" y="9118"/>
                  </a:lnTo>
                  <a:lnTo>
                    <a:pt x="9131" y="5600"/>
                  </a:lnTo>
                  <a:close/>
                </a:path>
                <a:path w="137159" h="9525">
                  <a:moveTo>
                    <a:pt x="27381" y="0"/>
                  </a:moveTo>
                  <a:lnTo>
                    <a:pt x="26466" y="0"/>
                  </a:lnTo>
                  <a:lnTo>
                    <a:pt x="25590" y="1485"/>
                  </a:lnTo>
                  <a:lnTo>
                    <a:pt x="23850" y="2997"/>
                  </a:lnTo>
                  <a:lnTo>
                    <a:pt x="21450" y="4368"/>
                  </a:lnTo>
                  <a:lnTo>
                    <a:pt x="19913" y="4978"/>
                  </a:lnTo>
                  <a:lnTo>
                    <a:pt x="18262" y="5715"/>
                  </a:lnTo>
                  <a:lnTo>
                    <a:pt x="18262" y="9118"/>
                  </a:lnTo>
                  <a:lnTo>
                    <a:pt x="27381" y="9118"/>
                  </a:lnTo>
                  <a:lnTo>
                    <a:pt x="27381" y="0"/>
                  </a:lnTo>
                  <a:close/>
                </a:path>
                <a:path w="137159" h="9525">
                  <a:moveTo>
                    <a:pt x="45656" y="0"/>
                  </a:moveTo>
                  <a:lnTo>
                    <a:pt x="36512" y="0"/>
                  </a:lnTo>
                  <a:lnTo>
                    <a:pt x="36512" y="9118"/>
                  </a:lnTo>
                  <a:lnTo>
                    <a:pt x="45656" y="9118"/>
                  </a:lnTo>
                  <a:lnTo>
                    <a:pt x="45656" y="0"/>
                  </a:lnTo>
                  <a:close/>
                </a:path>
                <a:path w="137159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18"/>
                  </a:lnTo>
                  <a:lnTo>
                    <a:pt x="63906" y="9118"/>
                  </a:lnTo>
                  <a:lnTo>
                    <a:pt x="63906" y="0"/>
                  </a:lnTo>
                  <a:close/>
                </a:path>
                <a:path w="137159" h="9525">
                  <a:moveTo>
                    <a:pt x="82156" y="0"/>
                  </a:moveTo>
                  <a:lnTo>
                    <a:pt x="73025" y="0"/>
                  </a:lnTo>
                  <a:lnTo>
                    <a:pt x="73025" y="9118"/>
                  </a:lnTo>
                  <a:lnTo>
                    <a:pt x="82156" y="9118"/>
                  </a:lnTo>
                  <a:lnTo>
                    <a:pt x="82156" y="0"/>
                  </a:lnTo>
                  <a:close/>
                </a:path>
                <a:path w="137159" h="9525">
                  <a:moveTo>
                    <a:pt x="95262" y="5575"/>
                  </a:moveTo>
                  <a:lnTo>
                    <a:pt x="94475" y="5054"/>
                  </a:lnTo>
                  <a:lnTo>
                    <a:pt x="93776" y="5588"/>
                  </a:lnTo>
                  <a:lnTo>
                    <a:pt x="94170" y="6769"/>
                  </a:lnTo>
                  <a:lnTo>
                    <a:pt x="95148" y="6515"/>
                  </a:lnTo>
                  <a:lnTo>
                    <a:pt x="95262" y="5575"/>
                  </a:lnTo>
                  <a:close/>
                </a:path>
                <a:path w="137159" h="9525">
                  <a:moveTo>
                    <a:pt x="96901" y="9118"/>
                  </a:moveTo>
                  <a:lnTo>
                    <a:pt x="96443" y="8356"/>
                  </a:lnTo>
                  <a:lnTo>
                    <a:pt x="94322" y="7518"/>
                  </a:lnTo>
                  <a:lnTo>
                    <a:pt x="93853" y="7734"/>
                  </a:lnTo>
                  <a:lnTo>
                    <a:pt x="92494" y="8851"/>
                  </a:lnTo>
                  <a:lnTo>
                    <a:pt x="91287" y="8331"/>
                  </a:lnTo>
                  <a:lnTo>
                    <a:pt x="91287" y="9118"/>
                  </a:lnTo>
                  <a:lnTo>
                    <a:pt x="96901" y="9118"/>
                  </a:lnTo>
                  <a:close/>
                </a:path>
                <a:path w="137159" h="9525">
                  <a:moveTo>
                    <a:pt x="110299" y="9118"/>
                  </a:moveTo>
                  <a:lnTo>
                    <a:pt x="110121" y="9055"/>
                  </a:lnTo>
                  <a:lnTo>
                    <a:pt x="109639" y="8851"/>
                  </a:lnTo>
                  <a:lnTo>
                    <a:pt x="109550" y="9118"/>
                  </a:lnTo>
                  <a:lnTo>
                    <a:pt x="110299" y="9118"/>
                  </a:lnTo>
                  <a:close/>
                </a:path>
                <a:path w="137159" h="9525">
                  <a:moveTo>
                    <a:pt x="118668" y="6794"/>
                  </a:moveTo>
                  <a:lnTo>
                    <a:pt x="116243" y="8382"/>
                  </a:lnTo>
                  <a:lnTo>
                    <a:pt x="114744" y="9118"/>
                  </a:lnTo>
                  <a:lnTo>
                    <a:pt x="118668" y="9118"/>
                  </a:lnTo>
                  <a:lnTo>
                    <a:pt x="118668" y="6794"/>
                  </a:lnTo>
                  <a:close/>
                </a:path>
                <a:path w="137159" h="9525">
                  <a:moveTo>
                    <a:pt x="136944" y="292"/>
                  </a:moveTo>
                  <a:lnTo>
                    <a:pt x="136575" y="393"/>
                  </a:lnTo>
                  <a:lnTo>
                    <a:pt x="135445" y="762"/>
                  </a:lnTo>
                  <a:lnTo>
                    <a:pt x="131445" y="1638"/>
                  </a:lnTo>
                  <a:lnTo>
                    <a:pt x="129628" y="2374"/>
                  </a:lnTo>
                  <a:lnTo>
                    <a:pt x="127800" y="2730"/>
                  </a:lnTo>
                  <a:lnTo>
                    <a:pt x="127800" y="9118"/>
                  </a:lnTo>
                  <a:lnTo>
                    <a:pt x="136944" y="9118"/>
                  </a:lnTo>
                  <a:lnTo>
                    <a:pt x="136944" y="292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4938" y="2270754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191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43623" y="2257056"/>
              <a:ext cx="995680" cy="18415"/>
            </a:xfrm>
            <a:custGeom>
              <a:avLst/>
              <a:gdLst/>
              <a:ahLst/>
              <a:cxnLst/>
              <a:rect l="l" t="t" r="r" b="b"/>
              <a:pathLst>
                <a:path w="995680" h="18414">
                  <a:moveTo>
                    <a:pt x="7950" y="0"/>
                  </a:moveTo>
                  <a:lnTo>
                    <a:pt x="393" y="0"/>
                  </a:lnTo>
                  <a:lnTo>
                    <a:pt x="0" y="1104"/>
                  </a:lnTo>
                  <a:lnTo>
                    <a:pt x="165" y="2705"/>
                  </a:lnTo>
                  <a:lnTo>
                    <a:pt x="444" y="3530"/>
                  </a:lnTo>
                  <a:lnTo>
                    <a:pt x="444" y="4559"/>
                  </a:lnTo>
                  <a:lnTo>
                    <a:pt x="939" y="4978"/>
                  </a:lnTo>
                  <a:lnTo>
                    <a:pt x="1358" y="5842"/>
                  </a:lnTo>
                  <a:lnTo>
                    <a:pt x="1524" y="6769"/>
                  </a:lnTo>
                  <a:lnTo>
                    <a:pt x="2197" y="7899"/>
                  </a:lnTo>
                  <a:lnTo>
                    <a:pt x="2997" y="8305"/>
                  </a:lnTo>
                  <a:lnTo>
                    <a:pt x="4038" y="9144"/>
                  </a:lnTo>
                  <a:lnTo>
                    <a:pt x="7950" y="9144"/>
                  </a:lnTo>
                  <a:lnTo>
                    <a:pt x="7950" y="0"/>
                  </a:lnTo>
                  <a:close/>
                </a:path>
                <a:path w="995680" h="18414">
                  <a:moveTo>
                    <a:pt x="984758" y="13169"/>
                  </a:moveTo>
                  <a:lnTo>
                    <a:pt x="984008" y="12496"/>
                  </a:lnTo>
                  <a:lnTo>
                    <a:pt x="984288" y="11709"/>
                  </a:lnTo>
                  <a:lnTo>
                    <a:pt x="983907" y="10655"/>
                  </a:lnTo>
                  <a:lnTo>
                    <a:pt x="983234" y="10058"/>
                  </a:lnTo>
                  <a:lnTo>
                    <a:pt x="982776" y="10223"/>
                  </a:lnTo>
                  <a:lnTo>
                    <a:pt x="981798" y="9855"/>
                  </a:lnTo>
                  <a:lnTo>
                    <a:pt x="981519" y="9144"/>
                  </a:lnTo>
                  <a:lnTo>
                    <a:pt x="975614" y="9144"/>
                  </a:lnTo>
                  <a:lnTo>
                    <a:pt x="975614" y="18148"/>
                  </a:lnTo>
                  <a:lnTo>
                    <a:pt x="975956" y="18084"/>
                  </a:lnTo>
                  <a:lnTo>
                    <a:pt x="976693" y="17526"/>
                  </a:lnTo>
                  <a:lnTo>
                    <a:pt x="977265" y="16852"/>
                  </a:lnTo>
                  <a:lnTo>
                    <a:pt x="978306" y="16675"/>
                  </a:lnTo>
                  <a:lnTo>
                    <a:pt x="978877" y="16751"/>
                  </a:lnTo>
                  <a:lnTo>
                    <a:pt x="979906" y="15684"/>
                  </a:lnTo>
                  <a:lnTo>
                    <a:pt x="981176" y="16395"/>
                  </a:lnTo>
                  <a:lnTo>
                    <a:pt x="981125" y="17183"/>
                  </a:lnTo>
                  <a:lnTo>
                    <a:pt x="979233" y="18262"/>
                  </a:lnTo>
                  <a:lnTo>
                    <a:pt x="981087" y="18262"/>
                  </a:lnTo>
                  <a:lnTo>
                    <a:pt x="981951" y="17919"/>
                  </a:lnTo>
                  <a:lnTo>
                    <a:pt x="983665" y="17386"/>
                  </a:lnTo>
                  <a:lnTo>
                    <a:pt x="984758" y="17246"/>
                  </a:lnTo>
                  <a:lnTo>
                    <a:pt x="984758" y="13169"/>
                  </a:lnTo>
                  <a:close/>
                </a:path>
                <a:path w="995680" h="18414">
                  <a:moveTo>
                    <a:pt x="995184" y="14770"/>
                  </a:moveTo>
                  <a:lnTo>
                    <a:pt x="995057" y="12611"/>
                  </a:lnTo>
                  <a:lnTo>
                    <a:pt x="994346" y="10502"/>
                  </a:lnTo>
                  <a:lnTo>
                    <a:pt x="993990" y="9144"/>
                  </a:lnTo>
                  <a:lnTo>
                    <a:pt x="993889" y="17437"/>
                  </a:lnTo>
                  <a:lnTo>
                    <a:pt x="994524" y="17335"/>
                  </a:lnTo>
                  <a:lnTo>
                    <a:pt x="995146" y="16027"/>
                  </a:lnTo>
                  <a:lnTo>
                    <a:pt x="995184" y="1477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60707" y="2261621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5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36243" y="2257056"/>
              <a:ext cx="64135" cy="9525"/>
            </a:xfrm>
            <a:custGeom>
              <a:avLst/>
              <a:gdLst/>
              <a:ahLst/>
              <a:cxnLst/>
              <a:rect l="l" t="t" r="r" b="b"/>
              <a:pathLst>
                <a:path w="64134" h="9525">
                  <a:moveTo>
                    <a:pt x="9131" y="0"/>
                  </a:moveTo>
                  <a:lnTo>
                    <a:pt x="4521" y="0"/>
                  </a:lnTo>
                  <a:lnTo>
                    <a:pt x="3937" y="1930"/>
                  </a:lnTo>
                  <a:lnTo>
                    <a:pt x="2628" y="4495"/>
                  </a:lnTo>
                  <a:lnTo>
                    <a:pt x="622" y="6680"/>
                  </a:lnTo>
                  <a:lnTo>
                    <a:pt x="0" y="7556"/>
                  </a:lnTo>
                  <a:lnTo>
                    <a:pt x="0" y="9144"/>
                  </a:lnTo>
                  <a:lnTo>
                    <a:pt x="9131" y="9144"/>
                  </a:lnTo>
                  <a:lnTo>
                    <a:pt x="9131" y="0"/>
                  </a:lnTo>
                  <a:close/>
                </a:path>
                <a:path w="64134" h="9525">
                  <a:moveTo>
                    <a:pt x="27393" y="0"/>
                  </a:moveTo>
                  <a:lnTo>
                    <a:pt x="18262" y="0"/>
                  </a:lnTo>
                  <a:lnTo>
                    <a:pt x="18262" y="9144"/>
                  </a:lnTo>
                  <a:lnTo>
                    <a:pt x="27393" y="9144"/>
                  </a:lnTo>
                  <a:lnTo>
                    <a:pt x="27393" y="0"/>
                  </a:lnTo>
                  <a:close/>
                </a:path>
                <a:path w="64134" h="9525">
                  <a:moveTo>
                    <a:pt x="45656" y="0"/>
                  </a:moveTo>
                  <a:lnTo>
                    <a:pt x="36525" y="0"/>
                  </a:lnTo>
                  <a:lnTo>
                    <a:pt x="36525" y="9144"/>
                  </a:lnTo>
                  <a:lnTo>
                    <a:pt x="45656" y="9144"/>
                  </a:lnTo>
                  <a:lnTo>
                    <a:pt x="45656" y="0"/>
                  </a:lnTo>
                  <a:close/>
                </a:path>
                <a:path w="64134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44"/>
                  </a:lnTo>
                  <a:lnTo>
                    <a:pt x="60058" y="9144"/>
                  </a:lnTo>
                  <a:lnTo>
                    <a:pt x="60515" y="8178"/>
                  </a:lnTo>
                  <a:lnTo>
                    <a:pt x="61468" y="7531"/>
                  </a:lnTo>
                  <a:lnTo>
                    <a:pt x="61468" y="5943"/>
                  </a:lnTo>
                  <a:lnTo>
                    <a:pt x="62141" y="3835"/>
                  </a:lnTo>
                  <a:lnTo>
                    <a:pt x="63906" y="3149"/>
                  </a:lnTo>
                  <a:lnTo>
                    <a:pt x="63906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46771" y="2261623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>
                  <a:moveTo>
                    <a:pt x="0" y="0"/>
                  </a:moveTo>
                  <a:lnTo>
                    <a:pt x="172485" y="0"/>
                  </a:lnTo>
                </a:path>
              </a:pathLst>
            </a:custGeom>
            <a:ln w="9140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41477" y="2249360"/>
              <a:ext cx="996315" cy="17145"/>
            </a:xfrm>
            <a:custGeom>
              <a:avLst/>
              <a:gdLst/>
              <a:ahLst/>
              <a:cxnLst/>
              <a:rect l="l" t="t" r="r" b="b"/>
              <a:pathLst>
                <a:path w="996315" h="17144">
                  <a:moveTo>
                    <a:pt x="965" y="0"/>
                  </a:moveTo>
                  <a:lnTo>
                    <a:pt x="0" y="1485"/>
                  </a:lnTo>
                  <a:lnTo>
                    <a:pt x="774" y="3416"/>
                  </a:lnTo>
                  <a:lnTo>
                    <a:pt x="965" y="3556"/>
                  </a:lnTo>
                  <a:lnTo>
                    <a:pt x="965" y="0"/>
                  </a:lnTo>
                  <a:close/>
                </a:path>
                <a:path w="996315" h="17144">
                  <a:moveTo>
                    <a:pt x="996022" y="16725"/>
                  </a:moveTo>
                  <a:lnTo>
                    <a:pt x="995133" y="15646"/>
                  </a:lnTo>
                  <a:lnTo>
                    <a:pt x="993495" y="15138"/>
                  </a:lnTo>
                  <a:lnTo>
                    <a:pt x="992581" y="15328"/>
                  </a:lnTo>
                  <a:lnTo>
                    <a:pt x="991552" y="15671"/>
                  </a:lnTo>
                  <a:lnTo>
                    <a:pt x="992543" y="16471"/>
                  </a:lnTo>
                  <a:lnTo>
                    <a:pt x="993279" y="16344"/>
                  </a:lnTo>
                  <a:lnTo>
                    <a:pt x="994498" y="16611"/>
                  </a:lnTo>
                  <a:lnTo>
                    <a:pt x="994537" y="16840"/>
                  </a:lnTo>
                  <a:lnTo>
                    <a:pt x="996022" y="1684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51570" y="2252489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76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08862" y="2247938"/>
              <a:ext cx="100965" cy="9525"/>
            </a:xfrm>
            <a:custGeom>
              <a:avLst/>
              <a:gdLst/>
              <a:ahLst/>
              <a:cxnLst/>
              <a:rect l="l" t="t" r="r" b="b"/>
              <a:pathLst>
                <a:path w="100965" h="9525">
                  <a:moveTo>
                    <a:pt x="4254" y="3924"/>
                  </a:moveTo>
                  <a:lnTo>
                    <a:pt x="3009" y="2603"/>
                  </a:lnTo>
                  <a:lnTo>
                    <a:pt x="2870" y="1016"/>
                  </a:lnTo>
                  <a:lnTo>
                    <a:pt x="2120" y="0"/>
                  </a:lnTo>
                  <a:lnTo>
                    <a:pt x="0" y="0"/>
                  </a:lnTo>
                  <a:lnTo>
                    <a:pt x="0" y="9131"/>
                  </a:lnTo>
                  <a:lnTo>
                    <a:pt x="3619" y="9131"/>
                  </a:lnTo>
                  <a:lnTo>
                    <a:pt x="3403" y="7683"/>
                  </a:lnTo>
                  <a:lnTo>
                    <a:pt x="3378" y="6502"/>
                  </a:lnTo>
                  <a:lnTo>
                    <a:pt x="3924" y="5461"/>
                  </a:lnTo>
                  <a:lnTo>
                    <a:pt x="4254" y="3924"/>
                  </a:lnTo>
                  <a:close/>
                </a:path>
                <a:path w="100965" h="9525">
                  <a:moveTo>
                    <a:pt x="45656" y="0"/>
                  </a:moveTo>
                  <a:lnTo>
                    <a:pt x="36512" y="0"/>
                  </a:lnTo>
                  <a:lnTo>
                    <a:pt x="36512" y="9118"/>
                  </a:lnTo>
                  <a:lnTo>
                    <a:pt x="45656" y="9118"/>
                  </a:lnTo>
                  <a:lnTo>
                    <a:pt x="45656" y="0"/>
                  </a:lnTo>
                  <a:close/>
                </a:path>
                <a:path w="100965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18"/>
                  </a:lnTo>
                  <a:lnTo>
                    <a:pt x="63906" y="9118"/>
                  </a:lnTo>
                  <a:lnTo>
                    <a:pt x="63906" y="0"/>
                  </a:lnTo>
                  <a:close/>
                </a:path>
                <a:path w="100965" h="9525">
                  <a:moveTo>
                    <a:pt x="82156" y="0"/>
                  </a:moveTo>
                  <a:lnTo>
                    <a:pt x="73025" y="0"/>
                  </a:lnTo>
                  <a:lnTo>
                    <a:pt x="73025" y="9118"/>
                  </a:lnTo>
                  <a:lnTo>
                    <a:pt x="82156" y="9118"/>
                  </a:lnTo>
                  <a:lnTo>
                    <a:pt x="82156" y="0"/>
                  </a:lnTo>
                  <a:close/>
                </a:path>
                <a:path w="100965" h="9525">
                  <a:moveTo>
                    <a:pt x="100418" y="0"/>
                  </a:moveTo>
                  <a:lnTo>
                    <a:pt x="91287" y="0"/>
                  </a:lnTo>
                  <a:lnTo>
                    <a:pt x="91287" y="9131"/>
                  </a:lnTo>
                  <a:lnTo>
                    <a:pt x="93764" y="9131"/>
                  </a:lnTo>
                  <a:lnTo>
                    <a:pt x="93865" y="8343"/>
                  </a:lnTo>
                  <a:lnTo>
                    <a:pt x="95745" y="7950"/>
                  </a:lnTo>
                  <a:lnTo>
                    <a:pt x="95554" y="7302"/>
                  </a:lnTo>
                  <a:lnTo>
                    <a:pt x="94919" y="6769"/>
                  </a:lnTo>
                  <a:lnTo>
                    <a:pt x="96621" y="5918"/>
                  </a:lnTo>
                  <a:lnTo>
                    <a:pt x="97866" y="6172"/>
                  </a:lnTo>
                  <a:lnTo>
                    <a:pt x="96659" y="6921"/>
                  </a:lnTo>
                  <a:lnTo>
                    <a:pt x="97155" y="8724"/>
                  </a:lnTo>
                  <a:lnTo>
                    <a:pt x="98882" y="8140"/>
                  </a:lnTo>
                  <a:lnTo>
                    <a:pt x="100241" y="6604"/>
                  </a:lnTo>
                  <a:lnTo>
                    <a:pt x="100418" y="6083"/>
                  </a:lnTo>
                  <a:lnTo>
                    <a:pt x="100418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1273191" y="2252492"/>
              <a:ext cx="153670" cy="0"/>
            </a:xfrm>
            <a:custGeom>
              <a:avLst/>
              <a:gdLst/>
              <a:ahLst/>
              <a:cxnLst/>
              <a:rect l="l" t="t" r="r" b="b"/>
              <a:pathLst>
                <a:path w="153669">
                  <a:moveTo>
                    <a:pt x="0" y="0"/>
                  </a:moveTo>
                  <a:lnTo>
                    <a:pt x="153475" y="0"/>
                  </a:lnTo>
                </a:path>
              </a:pathLst>
            </a:custGeom>
            <a:ln w="9133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43124" y="2238797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90" h="9525">
                  <a:moveTo>
                    <a:pt x="8447" y="0"/>
                  </a:moveTo>
                  <a:lnTo>
                    <a:pt x="3723" y="0"/>
                  </a:lnTo>
                  <a:lnTo>
                    <a:pt x="3207" y="1166"/>
                  </a:lnTo>
                  <a:lnTo>
                    <a:pt x="2002" y="2867"/>
                  </a:lnTo>
                  <a:lnTo>
                    <a:pt x="1137" y="3616"/>
                  </a:lnTo>
                  <a:lnTo>
                    <a:pt x="1467" y="4199"/>
                  </a:lnTo>
                  <a:lnTo>
                    <a:pt x="1224" y="5035"/>
                  </a:lnTo>
                  <a:lnTo>
                    <a:pt x="933" y="6211"/>
                  </a:lnTo>
                  <a:lnTo>
                    <a:pt x="486" y="7825"/>
                  </a:lnTo>
                  <a:lnTo>
                    <a:pt x="0" y="9137"/>
                  </a:lnTo>
                  <a:lnTo>
                    <a:pt x="8447" y="9137"/>
                  </a:lnTo>
                  <a:lnTo>
                    <a:pt x="844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460707" y="2243366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5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6738" y="2238806"/>
              <a:ext cx="173355" cy="9525"/>
            </a:xfrm>
            <a:custGeom>
              <a:avLst/>
              <a:gdLst/>
              <a:ahLst/>
              <a:cxnLst/>
              <a:rect l="l" t="t" r="r" b="b"/>
              <a:pathLst>
                <a:path w="173355" h="9525">
                  <a:moveTo>
                    <a:pt x="8636" y="0"/>
                  </a:moveTo>
                  <a:lnTo>
                    <a:pt x="0" y="0"/>
                  </a:lnTo>
                  <a:lnTo>
                    <a:pt x="444" y="1244"/>
                  </a:lnTo>
                  <a:lnTo>
                    <a:pt x="1193" y="2946"/>
                  </a:lnTo>
                  <a:lnTo>
                    <a:pt x="2857" y="5562"/>
                  </a:lnTo>
                  <a:lnTo>
                    <a:pt x="3987" y="7594"/>
                  </a:lnTo>
                  <a:lnTo>
                    <a:pt x="4445" y="9131"/>
                  </a:lnTo>
                  <a:lnTo>
                    <a:pt x="8636" y="9131"/>
                  </a:lnTo>
                  <a:lnTo>
                    <a:pt x="8636" y="0"/>
                  </a:lnTo>
                  <a:close/>
                </a:path>
                <a:path w="173355" h="9525">
                  <a:moveTo>
                    <a:pt x="26898" y="0"/>
                  </a:moveTo>
                  <a:lnTo>
                    <a:pt x="17767" y="0"/>
                  </a:lnTo>
                  <a:lnTo>
                    <a:pt x="17767" y="9131"/>
                  </a:lnTo>
                  <a:lnTo>
                    <a:pt x="26898" y="9131"/>
                  </a:lnTo>
                  <a:lnTo>
                    <a:pt x="26898" y="0"/>
                  </a:lnTo>
                  <a:close/>
                </a:path>
                <a:path w="173355" h="9525">
                  <a:moveTo>
                    <a:pt x="45161" y="0"/>
                  </a:moveTo>
                  <a:lnTo>
                    <a:pt x="36029" y="0"/>
                  </a:lnTo>
                  <a:lnTo>
                    <a:pt x="36029" y="9131"/>
                  </a:lnTo>
                  <a:lnTo>
                    <a:pt x="45161" y="9131"/>
                  </a:lnTo>
                  <a:lnTo>
                    <a:pt x="45161" y="0"/>
                  </a:lnTo>
                  <a:close/>
                </a:path>
                <a:path w="173355" h="9525">
                  <a:moveTo>
                    <a:pt x="63411" y="0"/>
                  </a:moveTo>
                  <a:lnTo>
                    <a:pt x="54279" y="0"/>
                  </a:lnTo>
                  <a:lnTo>
                    <a:pt x="54279" y="9131"/>
                  </a:lnTo>
                  <a:lnTo>
                    <a:pt x="63411" y="9131"/>
                  </a:lnTo>
                  <a:lnTo>
                    <a:pt x="63411" y="0"/>
                  </a:lnTo>
                  <a:close/>
                </a:path>
                <a:path w="173355" h="9525">
                  <a:moveTo>
                    <a:pt x="74079" y="9029"/>
                  </a:moveTo>
                  <a:lnTo>
                    <a:pt x="72796" y="7251"/>
                  </a:lnTo>
                  <a:lnTo>
                    <a:pt x="72542" y="6413"/>
                  </a:lnTo>
                  <a:lnTo>
                    <a:pt x="72542" y="9131"/>
                  </a:lnTo>
                  <a:lnTo>
                    <a:pt x="74053" y="9131"/>
                  </a:lnTo>
                  <a:close/>
                </a:path>
                <a:path w="173355" h="9525">
                  <a:moveTo>
                    <a:pt x="136448" y="4025"/>
                  </a:moveTo>
                  <a:lnTo>
                    <a:pt x="135166" y="4330"/>
                  </a:lnTo>
                  <a:lnTo>
                    <a:pt x="135470" y="5080"/>
                  </a:lnTo>
                  <a:lnTo>
                    <a:pt x="135636" y="6324"/>
                  </a:lnTo>
                  <a:lnTo>
                    <a:pt x="135432" y="6680"/>
                  </a:lnTo>
                  <a:lnTo>
                    <a:pt x="135343" y="6845"/>
                  </a:lnTo>
                  <a:lnTo>
                    <a:pt x="135077" y="7696"/>
                  </a:lnTo>
                  <a:lnTo>
                    <a:pt x="136118" y="7924"/>
                  </a:lnTo>
                  <a:lnTo>
                    <a:pt x="136347" y="8077"/>
                  </a:lnTo>
                  <a:lnTo>
                    <a:pt x="136093" y="9131"/>
                  </a:lnTo>
                  <a:lnTo>
                    <a:pt x="136448" y="9131"/>
                  </a:lnTo>
                  <a:lnTo>
                    <a:pt x="136448" y="4025"/>
                  </a:lnTo>
                  <a:close/>
                </a:path>
                <a:path w="173355" h="9525">
                  <a:moveTo>
                    <a:pt x="154698" y="2451"/>
                  </a:moveTo>
                  <a:lnTo>
                    <a:pt x="152057" y="2273"/>
                  </a:lnTo>
                  <a:lnTo>
                    <a:pt x="148691" y="2311"/>
                  </a:lnTo>
                  <a:lnTo>
                    <a:pt x="146202" y="2362"/>
                  </a:lnTo>
                  <a:lnTo>
                    <a:pt x="145580" y="2362"/>
                  </a:lnTo>
                  <a:lnTo>
                    <a:pt x="145580" y="9131"/>
                  </a:lnTo>
                  <a:lnTo>
                    <a:pt x="154698" y="9131"/>
                  </a:lnTo>
                  <a:lnTo>
                    <a:pt x="154698" y="2451"/>
                  </a:lnTo>
                  <a:close/>
                </a:path>
                <a:path w="173355" h="9525">
                  <a:moveTo>
                    <a:pt x="172961" y="4178"/>
                  </a:moveTo>
                  <a:lnTo>
                    <a:pt x="170573" y="3911"/>
                  </a:lnTo>
                  <a:lnTo>
                    <a:pt x="168148" y="4064"/>
                  </a:lnTo>
                  <a:lnTo>
                    <a:pt x="166738" y="4013"/>
                  </a:lnTo>
                  <a:lnTo>
                    <a:pt x="163830" y="4546"/>
                  </a:lnTo>
                  <a:lnTo>
                    <a:pt x="163830" y="9131"/>
                  </a:lnTo>
                  <a:lnTo>
                    <a:pt x="172961" y="9131"/>
                  </a:lnTo>
                  <a:lnTo>
                    <a:pt x="172961" y="417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318828" y="224336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0" y="0"/>
                  </a:moveTo>
                  <a:lnTo>
                    <a:pt x="100428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51561" y="2229675"/>
              <a:ext cx="980440" cy="12065"/>
            </a:xfrm>
            <a:custGeom>
              <a:avLst/>
              <a:gdLst/>
              <a:ahLst/>
              <a:cxnLst/>
              <a:rect l="l" t="t" r="r" b="b"/>
              <a:pathLst>
                <a:path w="980440" h="12064">
                  <a:moveTo>
                    <a:pt x="9144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9144" y="9131"/>
                  </a:lnTo>
                  <a:lnTo>
                    <a:pt x="9144" y="0"/>
                  </a:lnTo>
                  <a:close/>
                </a:path>
                <a:path w="980440" h="12064">
                  <a:moveTo>
                    <a:pt x="979970" y="9880"/>
                  </a:moveTo>
                  <a:lnTo>
                    <a:pt x="978903" y="9359"/>
                  </a:lnTo>
                  <a:lnTo>
                    <a:pt x="979043" y="9131"/>
                  </a:lnTo>
                  <a:lnTo>
                    <a:pt x="976820" y="9131"/>
                  </a:lnTo>
                  <a:lnTo>
                    <a:pt x="976820" y="12001"/>
                  </a:lnTo>
                  <a:lnTo>
                    <a:pt x="977442" y="12039"/>
                  </a:lnTo>
                  <a:lnTo>
                    <a:pt x="978357" y="11671"/>
                  </a:lnTo>
                  <a:lnTo>
                    <a:pt x="978941" y="10718"/>
                  </a:lnTo>
                  <a:lnTo>
                    <a:pt x="979970" y="988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469825" y="2234235"/>
              <a:ext cx="645160" cy="0"/>
            </a:xfrm>
            <a:custGeom>
              <a:avLst/>
              <a:gdLst/>
              <a:ahLst/>
              <a:cxnLst/>
              <a:rect l="l" t="t" r="r" b="b"/>
              <a:pathLst>
                <a:path w="645160">
                  <a:moveTo>
                    <a:pt x="0" y="0"/>
                  </a:moveTo>
                  <a:lnTo>
                    <a:pt x="644765" y="0"/>
                  </a:lnTo>
                </a:path>
              </a:pathLst>
            </a:custGeom>
            <a:ln w="9130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5494" y="2229675"/>
              <a:ext cx="73025" cy="9525"/>
            </a:xfrm>
            <a:custGeom>
              <a:avLst/>
              <a:gdLst/>
              <a:ahLst/>
              <a:cxnLst/>
              <a:rect l="l" t="t" r="r" b="b"/>
              <a:pathLst>
                <a:path w="73025" h="9525">
                  <a:moveTo>
                    <a:pt x="749" y="5283"/>
                  </a:moveTo>
                  <a:lnTo>
                    <a:pt x="558" y="5511"/>
                  </a:lnTo>
                  <a:lnTo>
                    <a:pt x="0" y="6502"/>
                  </a:lnTo>
                  <a:lnTo>
                    <a:pt x="215" y="7416"/>
                  </a:lnTo>
                  <a:lnTo>
                    <a:pt x="749" y="8255"/>
                  </a:lnTo>
                  <a:lnTo>
                    <a:pt x="749" y="5283"/>
                  </a:lnTo>
                  <a:close/>
                </a:path>
                <a:path w="73025" h="9525">
                  <a:moveTo>
                    <a:pt x="19024" y="0"/>
                  </a:moveTo>
                  <a:lnTo>
                    <a:pt x="9880" y="0"/>
                  </a:lnTo>
                  <a:lnTo>
                    <a:pt x="9880" y="9131"/>
                  </a:lnTo>
                  <a:lnTo>
                    <a:pt x="19024" y="9131"/>
                  </a:lnTo>
                  <a:lnTo>
                    <a:pt x="19024" y="0"/>
                  </a:lnTo>
                  <a:close/>
                </a:path>
                <a:path w="73025" h="9525">
                  <a:moveTo>
                    <a:pt x="37274" y="0"/>
                  </a:moveTo>
                  <a:lnTo>
                    <a:pt x="28143" y="0"/>
                  </a:lnTo>
                  <a:lnTo>
                    <a:pt x="28143" y="9131"/>
                  </a:lnTo>
                  <a:lnTo>
                    <a:pt x="37274" y="9131"/>
                  </a:lnTo>
                  <a:lnTo>
                    <a:pt x="37274" y="0"/>
                  </a:lnTo>
                  <a:close/>
                </a:path>
                <a:path w="73025" h="9525">
                  <a:moveTo>
                    <a:pt x="55524" y="4445"/>
                  </a:moveTo>
                  <a:lnTo>
                    <a:pt x="55308" y="4864"/>
                  </a:lnTo>
                  <a:lnTo>
                    <a:pt x="52184" y="7480"/>
                  </a:lnTo>
                  <a:lnTo>
                    <a:pt x="51308" y="6870"/>
                  </a:lnTo>
                  <a:lnTo>
                    <a:pt x="49720" y="5956"/>
                  </a:lnTo>
                  <a:lnTo>
                    <a:pt x="48056" y="5981"/>
                  </a:lnTo>
                  <a:lnTo>
                    <a:pt x="47345" y="4838"/>
                  </a:lnTo>
                  <a:lnTo>
                    <a:pt x="47688" y="4076"/>
                  </a:lnTo>
                  <a:lnTo>
                    <a:pt x="48031" y="1943"/>
                  </a:lnTo>
                  <a:lnTo>
                    <a:pt x="48780" y="723"/>
                  </a:lnTo>
                  <a:lnTo>
                    <a:pt x="50279" y="266"/>
                  </a:lnTo>
                  <a:lnTo>
                    <a:pt x="51993" y="203"/>
                  </a:lnTo>
                  <a:lnTo>
                    <a:pt x="52057" y="0"/>
                  </a:lnTo>
                  <a:lnTo>
                    <a:pt x="46393" y="0"/>
                  </a:lnTo>
                  <a:lnTo>
                    <a:pt x="46393" y="9131"/>
                  </a:lnTo>
                  <a:lnTo>
                    <a:pt x="55524" y="9131"/>
                  </a:lnTo>
                  <a:lnTo>
                    <a:pt x="55524" y="4445"/>
                  </a:lnTo>
                  <a:close/>
                </a:path>
                <a:path w="73025" h="9525">
                  <a:moveTo>
                    <a:pt x="72567" y="9131"/>
                  </a:moveTo>
                  <a:lnTo>
                    <a:pt x="72072" y="7645"/>
                  </a:lnTo>
                  <a:lnTo>
                    <a:pt x="71729" y="4762"/>
                  </a:lnTo>
                  <a:lnTo>
                    <a:pt x="71348" y="3086"/>
                  </a:lnTo>
                  <a:lnTo>
                    <a:pt x="69951" y="952"/>
                  </a:lnTo>
                  <a:lnTo>
                    <a:pt x="68910" y="0"/>
                  </a:lnTo>
                  <a:lnTo>
                    <a:pt x="64655" y="0"/>
                  </a:lnTo>
                  <a:lnTo>
                    <a:pt x="64655" y="9131"/>
                  </a:lnTo>
                  <a:lnTo>
                    <a:pt x="72567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1327969" y="2234233"/>
              <a:ext cx="118745" cy="0"/>
            </a:xfrm>
            <a:custGeom>
              <a:avLst/>
              <a:gdLst/>
              <a:ahLst/>
              <a:cxnLst/>
              <a:rect l="l" t="t" r="r" b="b"/>
              <a:pathLst>
                <a:path w="118744">
                  <a:moveTo>
                    <a:pt x="0" y="0"/>
                  </a:moveTo>
                  <a:lnTo>
                    <a:pt x="118675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449046" y="2220544"/>
              <a:ext cx="1009650" cy="13335"/>
            </a:xfrm>
            <a:custGeom>
              <a:avLst/>
              <a:gdLst/>
              <a:ahLst/>
              <a:cxnLst/>
              <a:rect l="l" t="t" r="r" b="b"/>
              <a:pathLst>
                <a:path w="1009650" h="13335">
                  <a:moveTo>
                    <a:pt x="2527" y="0"/>
                  </a:moveTo>
                  <a:lnTo>
                    <a:pt x="1003" y="0"/>
                  </a:lnTo>
                  <a:lnTo>
                    <a:pt x="977" y="1536"/>
                  </a:lnTo>
                  <a:lnTo>
                    <a:pt x="419" y="3898"/>
                  </a:lnTo>
                  <a:lnTo>
                    <a:pt x="419" y="4089"/>
                  </a:lnTo>
                  <a:lnTo>
                    <a:pt x="495" y="4838"/>
                  </a:lnTo>
                  <a:lnTo>
                    <a:pt x="292" y="7226"/>
                  </a:lnTo>
                  <a:lnTo>
                    <a:pt x="0" y="9144"/>
                  </a:lnTo>
                  <a:lnTo>
                    <a:pt x="2527" y="9144"/>
                  </a:lnTo>
                  <a:lnTo>
                    <a:pt x="2527" y="0"/>
                  </a:lnTo>
                  <a:close/>
                </a:path>
                <a:path w="1009650" h="13335">
                  <a:moveTo>
                    <a:pt x="1009472" y="11874"/>
                  </a:moveTo>
                  <a:lnTo>
                    <a:pt x="1009015" y="10871"/>
                  </a:lnTo>
                  <a:lnTo>
                    <a:pt x="1008100" y="11226"/>
                  </a:lnTo>
                  <a:lnTo>
                    <a:pt x="1007732" y="12141"/>
                  </a:lnTo>
                  <a:lnTo>
                    <a:pt x="1008761" y="12712"/>
                  </a:lnTo>
                  <a:lnTo>
                    <a:pt x="1009472" y="1187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460707" y="2225101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5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17993" y="2220544"/>
              <a:ext cx="210185" cy="9525"/>
            </a:xfrm>
            <a:custGeom>
              <a:avLst/>
              <a:gdLst/>
              <a:ahLst/>
              <a:cxnLst/>
              <a:rect l="l" t="t" r="r" b="b"/>
              <a:pathLst>
                <a:path w="210184" h="9525">
                  <a:moveTo>
                    <a:pt x="304" y="0"/>
                  </a:moveTo>
                  <a:lnTo>
                    <a:pt x="0" y="0"/>
                  </a:lnTo>
                  <a:lnTo>
                    <a:pt x="0" y="800"/>
                  </a:lnTo>
                  <a:lnTo>
                    <a:pt x="304" y="0"/>
                  </a:lnTo>
                  <a:close/>
                </a:path>
                <a:path w="210184" h="9525">
                  <a:moveTo>
                    <a:pt x="27381" y="0"/>
                  </a:moveTo>
                  <a:lnTo>
                    <a:pt x="22936" y="0"/>
                  </a:lnTo>
                  <a:lnTo>
                    <a:pt x="22834" y="317"/>
                  </a:lnTo>
                  <a:lnTo>
                    <a:pt x="22796" y="1803"/>
                  </a:lnTo>
                  <a:lnTo>
                    <a:pt x="22466" y="2832"/>
                  </a:lnTo>
                  <a:lnTo>
                    <a:pt x="19532" y="6946"/>
                  </a:lnTo>
                  <a:lnTo>
                    <a:pt x="18249" y="7874"/>
                  </a:lnTo>
                  <a:lnTo>
                    <a:pt x="18249" y="8775"/>
                  </a:lnTo>
                  <a:lnTo>
                    <a:pt x="18529" y="9144"/>
                  </a:lnTo>
                  <a:lnTo>
                    <a:pt x="27381" y="9144"/>
                  </a:lnTo>
                  <a:lnTo>
                    <a:pt x="27381" y="0"/>
                  </a:lnTo>
                  <a:close/>
                </a:path>
                <a:path w="210184" h="9525">
                  <a:moveTo>
                    <a:pt x="45643" y="0"/>
                  </a:moveTo>
                  <a:lnTo>
                    <a:pt x="36512" y="0"/>
                  </a:lnTo>
                  <a:lnTo>
                    <a:pt x="36512" y="9131"/>
                  </a:lnTo>
                  <a:lnTo>
                    <a:pt x="45643" y="9131"/>
                  </a:lnTo>
                  <a:lnTo>
                    <a:pt x="45643" y="0"/>
                  </a:lnTo>
                  <a:close/>
                </a:path>
                <a:path w="210184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31"/>
                  </a:lnTo>
                  <a:lnTo>
                    <a:pt x="63906" y="9131"/>
                  </a:lnTo>
                  <a:lnTo>
                    <a:pt x="63906" y="0"/>
                  </a:lnTo>
                  <a:close/>
                </a:path>
                <a:path w="210184" h="9525">
                  <a:moveTo>
                    <a:pt x="76365" y="0"/>
                  </a:moveTo>
                  <a:lnTo>
                    <a:pt x="73025" y="0"/>
                  </a:lnTo>
                  <a:lnTo>
                    <a:pt x="73025" y="4330"/>
                  </a:lnTo>
                  <a:lnTo>
                    <a:pt x="74079" y="4292"/>
                  </a:lnTo>
                  <a:lnTo>
                    <a:pt x="74828" y="3632"/>
                  </a:lnTo>
                  <a:lnTo>
                    <a:pt x="75996" y="3048"/>
                  </a:lnTo>
                  <a:lnTo>
                    <a:pt x="76352" y="254"/>
                  </a:lnTo>
                  <a:lnTo>
                    <a:pt x="76365" y="0"/>
                  </a:lnTo>
                  <a:close/>
                </a:path>
                <a:path w="210184" h="9525">
                  <a:moveTo>
                    <a:pt x="82156" y="8191"/>
                  </a:moveTo>
                  <a:lnTo>
                    <a:pt x="81711" y="8318"/>
                  </a:lnTo>
                  <a:lnTo>
                    <a:pt x="81318" y="8851"/>
                  </a:lnTo>
                  <a:lnTo>
                    <a:pt x="80175" y="9144"/>
                  </a:lnTo>
                  <a:lnTo>
                    <a:pt x="82156" y="9144"/>
                  </a:lnTo>
                  <a:lnTo>
                    <a:pt x="82156" y="8191"/>
                  </a:lnTo>
                  <a:close/>
                </a:path>
                <a:path w="210184" h="9525">
                  <a:moveTo>
                    <a:pt x="209969" y="2794"/>
                  </a:moveTo>
                  <a:lnTo>
                    <a:pt x="208178" y="3657"/>
                  </a:lnTo>
                  <a:lnTo>
                    <a:pt x="207010" y="4000"/>
                  </a:lnTo>
                  <a:lnTo>
                    <a:pt x="206959" y="4749"/>
                  </a:lnTo>
                  <a:lnTo>
                    <a:pt x="206184" y="5207"/>
                  </a:lnTo>
                  <a:lnTo>
                    <a:pt x="204724" y="5422"/>
                  </a:lnTo>
                  <a:lnTo>
                    <a:pt x="203860" y="6121"/>
                  </a:lnTo>
                  <a:lnTo>
                    <a:pt x="203466" y="6705"/>
                  </a:lnTo>
                  <a:lnTo>
                    <a:pt x="203187" y="7302"/>
                  </a:lnTo>
                  <a:lnTo>
                    <a:pt x="203352" y="7810"/>
                  </a:lnTo>
                  <a:lnTo>
                    <a:pt x="203111" y="8559"/>
                  </a:lnTo>
                  <a:lnTo>
                    <a:pt x="204355" y="8674"/>
                  </a:lnTo>
                  <a:lnTo>
                    <a:pt x="204597" y="9131"/>
                  </a:lnTo>
                  <a:lnTo>
                    <a:pt x="209969" y="9131"/>
                  </a:lnTo>
                  <a:lnTo>
                    <a:pt x="209969" y="279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1337087" y="2225104"/>
              <a:ext cx="118745" cy="0"/>
            </a:xfrm>
            <a:custGeom>
              <a:avLst/>
              <a:gdLst/>
              <a:ahLst/>
              <a:cxnLst/>
              <a:rect l="l" t="t" r="r" b="b"/>
              <a:pathLst>
                <a:path w="118744">
                  <a:moveTo>
                    <a:pt x="0" y="0"/>
                  </a:moveTo>
                  <a:lnTo>
                    <a:pt x="118691" y="0"/>
                  </a:lnTo>
                </a:path>
              </a:pathLst>
            </a:custGeom>
            <a:ln w="9144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464900" y="2220539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19">
                  <a:moveTo>
                    <a:pt x="9127" y="0"/>
                  </a:moveTo>
                  <a:lnTo>
                    <a:pt x="0" y="0"/>
                  </a:lnTo>
                  <a:lnTo>
                    <a:pt x="0" y="7300"/>
                  </a:lnTo>
                  <a:lnTo>
                    <a:pt x="1117" y="7008"/>
                  </a:lnTo>
                  <a:lnTo>
                    <a:pt x="3091" y="7164"/>
                  </a:lnTo>
                  <a:lnTo>
                    <a:pt x="3373" y="5531"/>
                  </a:lnTo>
                  <a:lnTo>
                    <a:pt x="3538" y="4840"/>
                  </a:lnTo>
                  <a:lnTo>
                    <a:pt x="5949" y="5006"/>
                  </a:lnTo>
                  <a:lnTo>
                    <a:pt x="4938" y="4257"/>
                  </a:lnTo>
                  <a:lnTo>
                    <a:pt x="5628" y="3538"/>
                  </a:lnTo>
                  <a:lnTo>
                    <a:pt x="5958" y="3130"/>
                  </a:lnTo>
                  <a:lnTo>
                    <a:pt x="5676" y="2303"/>
                  </a:lnTo>
                  <a:lnTo>
                    <a:pt x="6833" y="2060"/>
                  </a:lnTo>
                  <a:lnTo>
                    <a:pt x="7232" y="2478"/>
                  </a:lnTo>
                  <a:lnTo>
                    <a:pt x="8233" y="3091"/>
                  </a:lnTo>
                  <a:lnTo>
                    <a:pt x="8875" y="2002"/>
                  </a:lnTo>
                  <a:lnTo>
                    <a:pt x="9127" y="2031"/>
                  </a:lnTo>
                  <a:lnTo>
                    <a:pt x="912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451570" y="2215978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76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8862" y="2211425"/>
              <a:ext cx="247015" cy="9525"/>
            </a:xfrm>
            <a:custGeom>
              <a:avLst/>
              <a:gdLst/>
              <a:ahLst/>
              <a:cxnLst/>
              <a:rect l="l" t="t" r="r" b="b"/>
              <a:pathLst>
                <a:path w="247015" h="9525">
                  <a:moveTo>
                    <a:pt x="25" y="7124"/>
                  </a:moveTo>
                  <a:lnTo>
                    <a:pt x="0" y="6756"/>
                  </a:lnTo>
                  <a:lnTo>
                    <a:pt x="0" y="7137"/>
                  </a:lnTo>
                  <a:close/>
                </a:path>
                <a:path w="247015" h="9525">
                  <a:moveTo>
                    <a:pt x="6769" y="0"/>
                  </a:moveTo>
                  <a:lnTo>
                    <a:pt x="0" y="0"/>
                  </a:lnTo>
                  <a:lnTo>
                    <a:pt x="0" y="6007"/>
                  </a:lnTo>
                  <a:lnTo>
                    <a:pt x="304" y="5105"/>
                  </a:lnTo>
                  <a:lnTo>
                    <a:pt x="1066" y="4445"/>
                  </a:lnTo>
                  <a:lnTo>
                    <a:pt x="1752" y="3302"/>
                  </a:lnTo>
                  <a:lnTo>
                    <a:pt x="2654" y="2590"/>
                  </a:lnTo>
                  <a:lnTo>
                    <a:pt x="2946" y="2298"/>
                  </a:lnTo>
                  <a:lnTo>
                    <a:pt x="6743" y="419"/>
                  </a:lnTo>
                  <a:lnTo>
                    <a:pt x="6769" y="0"/>
                  </a:lnTo>
                  <a:close/>
                </a:path>
                <a:path w="247015" h="9525">
                  <a:moveTo>
                    <a:pt x="9131" y="2311"/>
                  </a:moveTo>
                  <a:lnTo>
                    <a:pt x="8851" y="2374"/>
                  </a:lnTo>
                  <a:lnTo>
                    <a:pt x="8559" y="2590"/>
                  </a:lnTo>
                  <a:lnTo>
                    <a:pt x="7645" y="2692"/>
                  </a:lnTo>
                  <a:lnTo>
                    <a:pt x="6451" y="3670"/>
                  </a:lnTo>
                  <a:lnTo>
                    <a:pt x="5092" y="5016"/>
                  </a:lnTo>
                  <a:lnTo>
                    <a:pt x="5118" y="5588"/>
                  </a:lnTo>
                  <a:lnTo>
                    <a:pt x="4597" y="6070"/>
                  </a:lnTo>
                  <a:lnTo>
                    <a:pt x="4102" y="6578"/>
                  </a:lnTo>
                  <a:lnTo>
                    <a:pt x="2425" y="7137"/>
                  </a:lnTo>
                  <a:lnTo>
                    <a:pt x="1841" y="7759"/>
                  </a:lnTo>
                  <a:lnTo>
                    <a:pt x="1028" y="8572"/>
                  </a:lnTo>
                  <a:lnTo>
                    <a:pt x="0" y="8420"/>
                  </a:lnTo>
                  <a:lnTo>
                    <a:pt x="0" y="9118"/>
                  </a:lnTo>
                  <a:lnTo>
                    <a:pt x="9131" y="9118"/>
                  </a:lnTo>
                  <a:lnTo>
                    <a:pt x="9131" y="2311"/>
                  </a:lnTo>
                  <a:close/>
                </a:path>
                <a:path w="247015" h="9525">
                  <a:moveTo>
                    <a:pt x="45656" y="330"/>
                  </a:moveTo>
                  <a:lnTo>
                    <a:pt x="45288" y="469"/>
                  </a:lnTo>
                  <a:lnTo>
                    <a:pt x="44958" y="0"/>
                  </a:lnTo>
                  <a:lnTo>
                    <a:pt x="40716" y="0"/>
                  </a:lnTo>
                  <a:lnTo>
                    <a:pt x="40513" y="393"/>
                  </a:lnTo>
                  <a:lnTo>
                    <a:pt x="39179" y="1117"/>
                  </a:lnTo>
                  <a:lnTo>
                    <a:pt x="37769" y="571"/>
                  </a:lnTo>
                  <a:lnTo>
                    <a:pt x="36868" y="1701"/>
                  </a:lnTo>
                  <a:lnTo>
                    <a:pt x="36512" y="1689"/>
                  </a:lnTo>
                  <a:lnTo>
                    <a:pt x="36512" y="9118"/>
                  </a:lnTo>
                  <a:lnTo>
                    <a:pt x="45656" y="9118"/>
                  </a:lnTo>
                  <a:lnTo>
                    <a:pt x="45656" y="330"/>
                  </a:lnTo>
                  <a:close/>
                </a:path>
                <a:path w="247015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18"/>
                  </a:lnTo>
                  <a:lnTo>
                    <a:pt x="63906" y="9118"/>
                  </a:lnTo>
                  <a:lnTo>
                    <a:pt x="63906" y="0"/>
                  </a:lnTo>
                  <a:close/>
                </a:path>
                <a:path w="247015" h="9525">
                  <a:moveTo>
                    <a:pt x="82156" y="0"/>
                  </a:moveTo>
                  <a:lnTo>
                    <a:pt x="73025" y="0"/>
                  </a:lnTo>
                  <a:lnTo>
                    <a:pt x="73025" y="9118"/>
                  </a:lnTo>
                  <a:lnTo>
                    <a:pt x="82156" y="9118"/>
                  </a:lnTo>
                  <a:lnTo>
                    <a:pt x="82156" y="0"/>
                  </a:lnTo>
                  <a:close/>
                </a:path>
                <a:path w="247015" h="9525">
                  <a:moveTo>
                    <a:pt x="228219" y="5384"/>
                  </a:moveTo>
                  <a:lnTo>
                    <a:pt x="226999" y="6223"/>
                  </a:lnTo>
                  <a:lnTo>
                    <a:pt x="223367" y="8826"/>
                  </a:lnTo>
                  <a:lnTo>
                    <a:pt x="223100" y="9118"/>
                  </a:lnTo>
                  <a:lnTo>
                    <a:pt x="228219" y="9118"/>
                  </a:lnTo>
                  <a:lnTo>
                    <a:pt x="228219" y="5384"/>
                  </a:lnTo>
                  <a:close/>
                </a:path>
                <a:path w="247015" h="9525">
                  <a:moveTo>
                    <a:pt x="246481" y="38"/>
                  </a:moveTo>
                  <a:lnTo>
                    <a:pt x="244462" y="0"/>
                  </a:lnTo>
                  <a:lnTo>
                    <a:pt x="242023" y="165"/>
                  </a:lnTo>
                  <a:lnTo>
                    <a:pt x="241363" y="0"/>
                  </a:lnTo>
                  <a:lnTo>
                    <a:pt x="239750" y="0"/>
                  </a:lnTo>
                  <a:lnTo>
                    <a:pt x="239039" y="292"/>
                  </a:lnTo>
                  <a:lnTo>
                    <a:pt x="237490" y="406"/>
                  </a:lnTo>
                  <a:lnTo>
                    <a:pt x="237337" y="609"/>
                  </a:lnTo>
                  <a:lnTo>
                    <a:pt x="237337" y="9118"/>
                  </a:lnTo>
                  <a:lnTo>
                    <a:pt x="246481" y="9118"/>
                  </a:lnTo>
                  <a:lnTo>
                    <a:pt x="246481" y="3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364483" y="2215978"/>
              <a:ext cx="118745" cy="0"/>
            </a:xfrm>
            <a:custGeom>
              <a:avLst/>
              <a:gdLst/>
              <a:ahLst/>
              <a:cxnLst/>
              <a:rect l="l" t="t" r="r" b="b"/>
              <a:pathLst>
                <a:path w="118744">
                  <a:moveTo>
                    <a:pt x="0" y="0"/>
                  </a:moveTo>
                  <a:lnTo>
                    <a:pt x="118679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451256" y="2210053"/>
              <a:ext cx="1042035" cy="5715"/>
            </a:xfrm>
            <a:custGeom>
              <a:avLst/>
              <a:gdLst/>
              <a:ahLst/>
              <a:cxnLst/>
              <a:rect l="l" t="t" r="r" b="b"/>
              <a:pathLst>
                <a:path w="1042035" h="5714">
                  <a:moveTo>
                    <a:pt x="304" y="0"/>
                  </a:moveTo>
                  <a:lnTo>
                    <a:pt x="139" y="495"/>
                  </a:lnTo>
                  <a:lnTo>
                    <a:pt x="0" y="1371"/>
                  </a:lnTo>
                  <a:lnTo>
                    <a:pt x="304" y="1371"/>
                  </a:lnTo>
                  <a:lnTo>
                    <a:pt x="304" y="0"/>
                  </a:lnTo>
                  <a:close/>
                </a:path>
                <a:path w="1042035" h="5714">
                  <a:moveTo>
                    <a:pt x="1041933" y="4699"/>
                  </a:moveTo>
                  <a:lnTo>
                    <a:pt x="1041158" y="4114"/>
                  </a:lnTo>
                  <a:lnTo>
                    <a:pt x="1041336" y="3136"/>
                  </a:lnTo>
                  <a:lnTo>
                    <a:pt x="1041019" y="2908"/>
                  </a:lnTo>
                  <a:lnTo>
                    <a:pt x="1041019" y="5283"/>
                  </a:lnTo>
                  <a:lnTo>
                    <a:pt x="1041933" y="4699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460707" y="2206845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5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117993" y="2202281"/>
              <a:ext cx="373380" cy="9525"/>
            </a:xfrm>
            <a:custGeom>
              <a:avLst/>
              <a:gdLst/>
              <a:ahLst/>
              <a:cxnLst/>
              <a:rect l="l" t="t" r="r" b="b"/>
              <a:pathLst>
                <a:path w="373380" h="9525">
                  <a:moveTo>
                    <a:pt x="3835" y="0"/>
                  </a:moveTo>
                  <a:lnTo>
                    <a:pt x="0" y="0"/>
                  </a:lnTo>
                  <a:lnTo>
                    <a:pt x="0" y="4762"/>
                  </a:lnTo>
                  <a:lnTo>
                    <a:pt x="635" y="4152"/>
                  </a:lnTo>
                  <a:lnTo>
                    <a:pt x="2717" y="1701"/>
                  </a:lnTo>
                  <a:lnTo>
                    <a:pt x="3835" y="0"/>
                  </a:lnTo>
                  <a:close/>
                </a:path>
                <a:path w="373380" h="9525">
                  <a:moveTo>
                    <a:pt x="9118" y="3746"/>
                  </a:moveTo>
                  <a:lnTo>
                    <a:pt x="8813" y="3670"/>
                  </a:lnTo>
                  <a:lnTo>
                    <a:pt x="8077" y="3784"/>
                  </a:lnTo>
                  <a:lnTo>
                    <a:pt x="7137" y="4445"/>
                  </a:lnTo>
                  <a:lnTo>
                    <a:pt x="6896" y="5308"/>
                  </a:lnTo>
                  <a:lnTo>
                    <a:pt x="5930" y="5969"/>
                  </a:lnTo>
                  <a:lnTo>
                    <a:pt x="4775" y="6083"/>
                  </a:lnTo>
                  <a:lnTo>
                    <a:pt x="4279" y="7658"/>
                  </a:lnTo>
                  <a:lnTo>
                    <a:pt x="2984" y="8902"/>
                  </a:lnTo>
                  <a:lnTo>
                    <a:pt x="2794" y="9144"/>
                  </a:lnTo>
                  <a:lnTo>
                    <a:pt x="6400" y="9144"/>
                  </a:lnTo>
                  <a:lnTo>
                    <a:pt x="6578" y="8902"/>
                  </a:lnTo>
                  <a:lnTo>
                    <a:pt x="7962" y="7683"/>
                  </a:lnTo>
                  <a:lnTo>
                    <a:pt x="8293" y="6667"/>
                  </a:lnTo>
                  <a:lnTo>
                    <a:pt x="8318" y="5727"/>
                  </a:lnTo>
                  <a:lnTo>
                    <a:pt x="9118" y="5232"/>
                  </a:lnTo>
                  <a:lnTo>
                    <a:pt x="9118" y="3746"/>
                  </a:lnTo>
                  <a:close/>
                </a:path>
                <a:path w="373380" h="9525">
                  <a:moveTo>
                    <a:pt x="27381" y="6350"/>
                  </a:moveTo>
                  <a:lnTo>
                    <a:pt x="26568" y="6223"/>
                  </a:lnTo>
                  <a:lnTo>
                    <a:pt x="24866" y="8356"/>
                  </a:lnTo>
                  <a:lnTo>
                    <a:pt x="24561" y="9105"/>
                  </a:lnTo>
                  <a:lnTo>
                    <a:pt x="24815" y="9144"/>
                  </a:lnTo>
                  <a:lnTo>
                    <a:pt x="26162" y="9144"/>
                  </a:lnTo>
                  <a:lnTo>
                    <a:pt x="27381" y="8280"/>
                  </a:lnTo>
                  <a:lnTo>
                    <a:pt x="27381" y="6350"/>
                  </a:lnTo>
                  <a:close/>
                </a:path>
                <a:path w="373380" h="9525">
                  <a:moveTo>
                    <a:pt x="45643" y="2362"/>
                  </a:moveTo>
                  <a:lnTo>
                    <a:pt x="44640" y="2489"/>
                  </a:lnTo>
                  <a:lnTo>
                    <a:pt x="42062" y="2552"/>
                  </a:lnTo>
                  <a:lnTo>
                    <a:pt x="40259" y="3365"/>
                  </a:lnTo>
                  <a:lnTo>
                    <a:pt x="38862" y="4191"/>
                  </a:lnTo>
                  <a:lnTo>
                    <a:pt x="38696" y="5829"/>
                  </a:lnTo>
                  <a:lnTo>
                    <a:pt x="38950" y="7277"/>
                  </a:lnTo>
                  <a:lnTo>
                    <a:pt x="38696" y="8293"/>
                  </a:lnTo>
                  <a:lnTo>
                    <a:pt x="37249" y="9144"/>
                  </a:lnTo>
                  <a:lnTo>
                    <a:pt x="45643" y="9144"/>
                  </a:lnTo>
                  <a:lnTo>
                    <a:pt x="45643" y="2362"/>
                  </a:lnTo>
                  <a:close/>
                </a:path>
                <a:path w="373380" h="9525">
                  <a:moveTo>
                    <a:pt x="45643" y="0"/>
                  </a:moveTo>
                  <a:lnTo>
                    <a:pt x="43967" y="0"/>
                  </a:lnTo>
                  <a:lnTo>
                    <a:pt x="44894" y="1168"/>
                  </a:lnTo>
                  <a:lnTo>
                    <a:pt x="45643" y="1257"/>
                  </a:lnTo>
                  <a:lnTo>
                    <a:pt x="45643" y="0"/>
                  </a:lnTo>
                  <a:close/>
                </a:path>
                <a:path w="373380" h="9525">
                  <a:moveTo>
                    <a:pt x="63906" y="165"/>
                  </a:moveTo>
                  <a:lnTo>
                    <a:pt x="62153" y="50"/>
                  </a:lnTo>
                  <a:lnTo>
                    <a:pt x="54775" y="0"/>
                  </a:lnTo>
                  <a:lnTo>
                    <a:pt x="54775" y="9144"/>
                  </a:lnTo>
                  <a:lnTo>
                    <a:pt x="63906" y="9144"/>
                  </a:lnTo>
                  <a:lnTo>
                    <a:pt x="63906" y="165"/>
                  </a:lnTo>
                  <a:close/>
                </a:path>
                <a:path w="373380" h="9525">
                  <a:moveTo>
                    <a:pt x="77304" y="8648"/>
                  </a:moveTo>
                  <a:lnTo>
                    <a:pt x="76390" y="6578"/>
                  </a:lnTo>
                  <a:lnTo>
                    <a:pt x="74739" y="4991"/>
                  </a:lnTo>
                  <a:lnTo>
                    <a:pt x="75120" y="4127"/>
                  </a:lnTo>
                  <a:lnTo>
                    <a:pt x="73240" y="2641"/>
                  </a:lnTo>
                  <a:lnTo>
                    <a:pt x="73025" y="2641"/>
                  </a:lnTo>
                  <a:lnTo>
                    <a:pt x="73025" y="9144"/>
                  </a:lnTo>
                  <a:lnTo>
                    <a:pt x="74206" y="9144"/>
                  </a:lnTo>
                  <a:lnTo>
                    <a:pt x="74079" y="8204"/>
                  </a:lnTo>
                  <a:lnTo>
                    <a:pt x="74866" y="7848"/>
                  </a:lnTo>
                  <a:lnTo>
                    <a:pt x="75946" y="8369"/>
                  </a:lnTo>
                  <a:lnTo>
                    <a:pt x="77304" y="8648"/>
                  </a:lnTo>
                  <a:close/>
                </a:path>
                <a:path w="373380" h="9525">
                  <a:moveTo>
                    <a:pt x="264744" y="8864"/>
                  </a:moveTo>
                  <a:lnTo>
                    <a:pt x="263855" y="8864"/>
                  </a:lnTo>
                  <a:lnTo>
                    <a:pt x="258483" y="8940"/>
                  </a:lnTo>
                  <a:lnTo>
                    <a:pt x="255600" y="9004"/>
                  </a:lnTo>
                  <a:lnTo>
                    <a:pt x="255600" y="9144"/>
                  </a:lnTo>
                  <a:lnTo>
                    <a:pt x="264744" y="9144"/>
                  </a:lnTo>
                  <a:lnTo>
                    <a:pt x="264744" y="8864"/>
                  </a:lnTo>
                  <a:close/>
                </a:path>
                <a:path w="373380" h="9525">
                  <a:moveTo>
                    <a:pt x="283006" y="9004"/>
                  </a:moveTo>
                  <a:lnTo>
                    <a:pt x="276631" y="9029"/>
                  </a:lnTo>
                  <a:lnTo>
                    <a:pt x="273862" y="9004"/>
                  </a:lnTo>
                  <a:lnTo>
                    <a:pt x="273862" y="9144"/>
                  </a:lnTo>
                  <a:lnTo>
                    <a:pt x="283006" y="9144"/>
                  </a:lnTo>
                  <a:lnTo>
                    <a:pt x="283006" y="9004"/>
                  </a:lnTo>
                  <a:close/>
                </a:path>
                <a:path w="373380" h="9525">
                  <a:moveTo>
                    <a:pt x="301244" y="2895"/>
                  </a:moveTo>
                  <a:lnTo>
                    <a:pt x="301028" y="2844"/>
                  </a:lnTo>
                  <a:lnTo>
                    <a:pt x="300558" y="3441"/>
                  </a:lnTo>
                  <a:lnTo>
                    <a:pt x="299720" y="3556"/>
                  </a:lnTo>
                  <a:lnTo>
                    <a:pt x="299262" y="3987"/>
                  </a:lnTo>
                  <a:lnTo>
                    <a:pt x="298716" y="4711"/>
                  </a:lnTo>
                  <a:lnTo>
                    <a:pt x="297929" y="4724"/>
                  </a:lnTo>
                  <a:lnTo>
                    <a:pt x="296786" y="4241"/>
                  </a:lnTo>
                  <a:lnTo>
                    <a:pt x="296075" y="3619"/>
                  </a:lnTo>
                  <a:lnTo>
                    <a:pt x="294665" y="4216"/>
                  </a:lnTo>
                  <a:lnTo>
                    <a:pt x="293243" y="4775"/>
                  </a:lnTo>
                  <a:lnTo>
                    <a:pt x="293852" y="5511"/>
                  </a:lnTo>
                  <a:lnTo>
                    <a:pt x="293065" y="7150"/>
                  </a:lnTo>
                  <a:lnTo>
                    <a:pt x="292150" y="7861"/>
                  </a:lnTo>
                  <a:lnTo>
                    <a:pt x="292125" y="8483"/>
                  </a:lnTo>
                  <a:lnTo>
                    <a:pt x="292125" y="9144"/>
                  </a:lnTo>
                  <a:lnTo>
                    <a:pt x="301244" y="9144"/>
                  </a:lnTo>
                  <a:lnTo>
                    <a:pt x="301244" y="2895"/>
                  </a:lnTo>
                  <a:close/>
                </a:path>
                <a:path w="373380" h="9525">
                  <a:moveTo>
                    <a:pt x="319519" y="0"/>
                  </a:moveTo>
                  <a:lnTo>
                    <a:pt x="310388" y="0"/>
                  </a:lnTo>
                  <a:lnTo>
                    <a:pt x="310388" y="9144"/>
                  </a:lnTo>
                  <a:lnTo>
                    <a:pt x="319519" y="9144"/>
                  </a:lnTo>
                  <a:lnTo>
                    <a:pt x="319519" y="0"/>
                  </a:lnTo>
                  <a:close/>
                </a:path>
                <a:path w="373380" h="9525">
                  <a:moveTo>
                    <a:pt x="337781" y="0"/>
                  </a:moveTo>
                  <a:lnTo>
                    <a:pt x="328637" y="0"/>
                  </a:lnTo>
                  <a:lnTo>
                    <a:pt x="328637" y="9144"/>
                  </a:lnTo>
                  <a:lnTo>
                    <a:pt x="337781" y="9144"/>
                  </a:lnTo>
                  <a:lnTo>
                    <a:pt x="337781" y="0"/>
                  </a:lnTo>
                  <a:close/>
                </a:path>
                <a:path w="373380" h="9525">
                  <a:moveTo>
                    <a:pt x="356019" y="0"/>
                  </a:moveTo>
                  <a:lnTo>
                    <a:pt x="346900" y="0"/>
                  </a:lnTo>
                  <a:lnTo>
                    <a:pt x="346900" y="9144"/>
                  </a:lnTo>
                  <a:lnTo>
                    <a:pt x="356019" y="9144"/>
                  </a:lnTo>
                  <a:lnTo>
                    <a:pt x="356019" y="0"/>
                  </a:lnTo>
                  <a:close/>
                </a:path>
                <a:path w="373380" h="9525">
                  <a:moveTo>
                    <a:pt x="373075" y="9144"/>
                  </a:moveTo>
                  <a:lnTo>
                    <a:pt x="372795" y="8597"/>
                  </a:lnTo>
                  <a:lnTo>
                    <a:pt x="372630" y="7874"/>
                  </a:lnTo>
                  <a:lnTo>
                    <a:pt x="372237" y="7086"/>
                  </a:lnTo>
                  <a:lnTo>
                    <a:pt x="371335" y="6172"/>
                  </a:lnTo>
                  <a:lnTo>
                    <a:pt x="370560" y="6007"/>
                  </a:lnTo>
                  <a:lnTo>
                    <a:pt x="369341" y="5651"/>
                  </a:lnTo>
                  <a:lnTo>
                    <a:pt x="368846" y="6464"/>
                  </a:lnTo>
                  <a:lnTo>
                    <a:pt x="368084" y="6845"/>
                  </a:lnTo>
                  <a:lnTo>
                    <a:pt x="367157" y="6324"/>
                  </a:lnTo>
                  <a:lnTo>
                    <a:pt x="366001" y="4724"/>
                  </a:lnTo>
                  <a:lnTo>
                    <a:pt x="365518" y="4241"/>
                  </a:lnTo>
                  <a:lnTo>
                    <a:pt x="365874" y="3644"/>
                  </a:lnTo>
                  <a:lnTo>
                    <a:pt x="366496" y="2324"/>
                  </a:lnTo>
                  <a:lnTo>
                    <a:pt x="365455" y="876"/>
                  </a:lnTo>
                  <a:lnTo>
                    <a:pt x="365582" y="50"/>
                  </a:lnTo>
                  <a:lnTo>
                    <a:pt x="366217" y="0"/>
                  </a:lnTo>
                  <a:lnTo>
                    <a:pt x="365163" y="0"/>
                  </a:lnTo>
                  <a:lnTo>
                    <a:pt x="365163" y="9144"/>
                  </a:lnTo>
                  <a:lnTo>
                    <a:pt x="373075" y="914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51683" y="2197716"/>
              <a:ext cx="666750" cy="0"/>
            </a:xfrm>
            <a:custGeom>
              <a:avLst/>
              <a:gdLst/>
              <a:ahLst/>
              <a:cxnLst/>
              <a:rect l="l" t="t" r="r" b="b"/>
              <a:pathLst>
                <a:path w="666750">
                  <a:moveTo>
                    <a:pt x="0" y="0"/>
                  </a:moveTo>
                  <a:lnTo>
                    <a:pt x="666319" y="0"/>
                  </a:lnTo>
                </a:path>
              </a:pathLst>
            </a:custGeom>
            <a:ln w="9134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450100" y="2184031"/>
              <a:ext cx="1033144" cy="18415"/>
            </a:xfrm>
            <a:custGeom>
              <a:avLst/>
              <a:gdLst/>
              <a:ahLst/>
              <a:cxnLst/>
              <a:rect l="l" t="t" r="r" b="b"/>
              <a:pathLst>
                <a:path w="1033144" h="18414">
                  <a:moveTo>
                    <a:pt x="1460" y="4851"/>
                  </a:moveTo>
                  <a:lnTo>
                    <a:pt x="711" y="5511"/>
                  </a:lnTo>
                  <a:lnTo>
                    <a:pt x="1460" y="6032"/>
                  </a:lnTo>
                  <a:lnTo>
                    <a:pt x="1460" y="4851"/>
                  </a:lnTo>
                  <a:close/>
                </a:path>
                <a:path w="1033144" h="18414">
                  <a:moveTo>
                    <a:pt x="1460" y="0"/>
                  </a:moveTo>
                  <a:lnTo>
                    <a:pt x="419" y="0"/>
                  </a:lnTo>
                  <a:lnTo>
                    <a:pt x="419" y="127"/>
                  </a:lnTo>
                  <a:lnTo>
                    <a:pt x="279" y="3162"/>
                  </a:lnTo>
                  <a:lnTo>
                    <a:pt x="0" y="4241"/>
                  </a:lnTo>
                  <a:lnTo>
                    <a:pt x="1460" y="3937"/>
                  </a:lnTo>
                  <a:lnTo>
                    <a:pt x="1460" y="0"/>
                  </a:lnTo>
                  <a:close/>
                </a:path>
                <a:path w="1033144" h="18414">
                  <a:moveTo>
                    <a:pt x="686142" y="9131"/>
                  </a:moveTo>
                  <a:lnTo>
                    <a:pt x="677011" y="9131"/>
                  </a:lnTo>
                  <a:lnTo>
                    <a:pt x="677011" y="14820"/>
                  </a:lnTo>
                  <a:lnTo>
                    <a:pt x="677672" y="15113"/>
                  </a:lnTo>
                  <a:lnTo>
                    <a:pt x="679958" y="14198"/>
                  </a:lnTo>
                  <a:lnTo>
                    <a:pt x="681164" y="12585"/>
                  </a:lnTo>
                  <a:lnTo>
                    <a:pt x="683450" y="14008"/>
                  </a:lnTo>
                  <a:lnTo>
                    <a:pt x="682396" y="14782"/>
                  </a:lnTo>
                  <a:lnTo>
                    <a:pt x="682282" y="16230"/>
                  </a:lnTo>
                  <a:lnTo>
                    <a:pt x="683641" y="17487"/>
                  </a:lnTo>
                  <a:lnTo>
                    <a:pt x="684009" y="16065"/>
                  </a:lnTo>
                  <a:lnTo>
                    <a:pt x="685380" y="14452"/>
                  </a:lnTo>
                  <a:lnTo>
                    <a:pt x="686142" y="14071"/>
                  </a:lnTo>
                  <a:lnTo>
                    <a:pt x="686142" y="9131"/>
                  </a:lnTo>
                  <a:close/>
                </a:path>
                <a:path w="1033144" h="18414">
                  <a:moveTo>
                    <a:pt x="702030" y="9131"/>
                  </a:moveTo>
                  <a:lnTo>
                    <a:pt x="695274" y="9131"/>
                  </a:lnTo>
                  <a:lnTo>
                    <a:pt x="695274" y="10147"/>
                  </a:lnTo>
                  <a:lnTo>
                    <a:pt x="696849" y="10604"/>
                  </a:lnTo>
                  <a:lnTo>
                    <a:pt x="698741" y="9486"/>
                  </a:lnTo>
                  <a:lnTo>
                    <a:pt x="700811" y="9855"/>
                  </a:lnTo>
                  <a:lnTo>
                    <a:pt x="701687" y="9436"/>
                  </a:lnTo>
                  <a:lnTo>
                    <a:pt x="702030" y="9131"/>
                  </a:lnTo>
                  <a:close/>
                </a:path>
                <a:path w="1033144" h="18414">
                  <a:moveTo>
                    <a:pt x="704405" y="12268"/>
                  </a:moveTo>
                  <a:lnTo>
                    <a:pt x="703961" y="12230"/>
                  </a:lnTo>
                  <a:lnTo>
                    <a:pt x="701636" y="13817"/>
                  </a:lnTo>
                  <a:lnTo>
                    <a:pt x="700722" y="13944"/>
                  </a:lnTo>
                  <a:lnTo>
                    <a:pt x="700811" y="14655"/>
                  </a:lnTo>
                  <a:lnTo>
                    <a:pt x="702157" y="16687"/>
                  </a:lnTo>
                  <a:lnTo>
                    <a:pt x="703275" y="16941"/>
                  </a:lnTo>
                  <a:lnTo>
                    <a:pt x="704227" y="16497"/>
                  </a:lnTo>
                  <a:lnTo>
                    <a:pt x="704405" y="16281"/>
                  </a:lnTo>
                  <a:lnTo>
                    <a:pt x="704405" y="12268"/>
                  </a:lnTo>
                  <a:close/>
                </a:path>
                <a:path w="1033144" h="18414">
                  <a:moveTo>
                    <a:pt x="722668" y="15125"/>
                  </a:moveTo>
                  <a:lnTo>
                    <a:pt x="721690" y="14630"/>
                  </a:lnTo>
                  <a:lnTo>
                    <a:pt x="718667" y="13182"/>
                  </a:lnTo>
                  <a:lnTo>
                    <a:pt x="717677" y="12979"/>
                  </a:lnTo>
                  <a:lnTo>
                    <a:pt x="715962" y="13652"/>
                  </a:lnTo>
                  <a:lnTo>
                    <a:pt x="713536" y="13525"/>
                  </a:lnTo>
                  <a:lnTo>
                    <a:pt x="713536" y="13957"/>
                  </a:lnTo>
                  <a:lnTo>
                    <a:pt x="714070" y="14859"/>
                  </a:lnTo>
                  <a:lnTo>
                    <a:pt x="713536" y="15125"/>
                  </a:lnTo>
                  <a:lnTo>
                    <a:pt x="713536" y="18249"/>
                  </a:lnTo>
                  <a:lnTo>
                    <a:pt x="722668" y="18249"/>
                  </a:lnTo>
                  <a:lnTo>
                    <a:pt x="722668" y="15125"/>
                  </a:lnTo>
                  <a:close/>
                </a:path>
                <a:path w="1033144" h="18414">
                  <a:moveTo>
                    <a:pt x="722668" y="12369"/>
                  </a:moveTo>
                  <a:lnTo>
                    <a:pt x="722337" y="12268"/>
                  </a:lnTo>
                  <a:lnTo>
                    <a:pt x="720547" y="11049"/>
                  </a:lnTo>
                  <a:lnTo>
                    <a:pt x="719912" y="11696"/>
                  </a:lnTo>
                  <a:lnTo>
                    <a:pt x="721067" y="12649"/>
                  </a:lnTo>
                  <a:lnTo>
                    <a:pt x="722668" y="13830"/>
                  </a:lnTo>
                  <a:lnTo>
                    <a:pt x="722668" y="12369"/>
                  </a:lnTo>
                  <a:close/>
                </a:path>
                <a:path w="1033144" h="18414">
                  <a:moveTo>
                    <a:pt x="722668" y="9131"/>
                  </a:moveTo>
                  <a:lnTo>
                    <a:pt x="713600" y="9131"/>
                  </a:lnTo>
                  <a:lnTo>
                    <a:pt x="715035" y="10401"/>
                  </a:lnTo>
                  <a:lnTo>
                    <a:pt x="717321" y="11722"/>
                  </a:lnTo>
                  <a:lnTo>
                    <a:pt x="718896" y="11887"/>
                  </a:lnTo>
                  <a:lnTo>
                    <a:pt x="718388" y="10833"/>
                  </a:lnTo>
                  <a:lnTo>
                    <a:pt x="720229" y="10020"/>
                  </a:lnTo>
                  <a:lnTo>
                    <a:pt x="721436" y="10083"/>
                  </a:lnTo>
                  <a:lnTo>
                    <a:pt x="722668" y="9652"/>
                  </a:lnTo>
                  <a:lnTo>
                    <a:pt x="722668" y="9131"/>
                  </a:lnTo>
                  <a:close/>
                </a:path>
                <a:path w="1033144" h="18414">
                  <a:moveTo>
                    <a:pt x="740918" y="9131"/>
                  </a:moveTo>
                  <a:lnTo>
                    <a:pt x="731786" y="9131"/>
                  </a:lnTo>
                  <a:lnTo>
                    <a:pt x="731786" y="9702"/>
                  </a:lnTo>
                  <a:lnTo>
                    <a:pt x="733412" y="9753"/>
                  </a:lnTo>
                  <a:lnTo>
                    <a:pt x="735418" y="10274"/>
                  </a:lnTo>
                  <a:lnTo>
                    <a:pt x="738047" y="10134"/>
                  </a:lnTo>
                  <a:lnTo>
                    <a:pt x="739406" y="10668"/>
                  </a:lnTo>
                  <a:lnTo>
                    <a:pt x="740435" y="10617"/>
                  </a:lnTo>
                  <a:lnTo>
                    <a:pt x="740918" y="9791"/>
                  </a:lnTo>
                  <a:lnTo>
                    <a:pt x="740918" y="9131"/>
                  </a:lnTo>
                  <a:close/>
                </a:path>
                <a:path w="1033144" h="18414">
                  <a:moveTo>
                    <a:pt x="978281" y="14859"/>
                  </a:moveTo>
                  <a:lnTo>
                    <a:pt x="977315" y="15189"/>
                  </a:lnTo>
                  <a:lnTo>
                    <a:pt x="976604" y="15875"/>
                  </a:lnTo>
                  <a:lnTo>
                    <a:pt x="975550" y="16471"/>
                  </a:lnTo>
                  <a:lnTo>
                    <a:pt x="974839" y="17094"/>
                  </a:lnTo>
                  <a:lnTo>
                    <a:pt x="974204" y="18059"/>
                  </a:lnTo>
                  <a:lnTo>
                    <a:pt x="974356" y="18249"/>
                  </a:lnTo>
                  <a:lnTo>
                    <a:pt x="978281" y="18249"/>
                  </a:lnTo>
                  <a:lnTo>
                    <a:pt x="978281" y="14859"/>
                  </a:lnTo>
                  <a:close/>
                </a:path>
                <a:path w="1033144" h="18414">
                  <a:moveTo>
                    <a:pt x="996530" y="9118"/>
                  </a:moveTo>
                  <a:lnTo>
                    <a:pt x="987399" y="9118"/>
                  </a:lnTo>
                  <a:lnTo>
                    <a:pt x="987399" y="18249"/>
                  </a:lnTo>
                  <a:lnTo>
                    <a:pt x="996530" y="18249"/>
                  </a:lnTo>
                  <a:lnTo>
                    <a:pt x="996530" y="9118"/>
                  </a:lnTo>
                  <a:close/>
                </a:path>
                <a:path w="1033144" h="18414">
                  <a:moveTo>
                    <a:pt x="1014793" y="9118"/>
                  </a:moveTo>
                  <a:lnTo>
                    <a:pt x="1005674" y="9118"/>
                  </a:lnTo>
                  <a:lnTo>
                    <a:pt x="1005674" y="18249"/>
                  </a:lnTo>
                  <a:lnTo>
                    <a:pt x="1014793" y="18249"/>
                  </a:lnTo>
                  <a:lnTo>
                    <a:pt x="1014793" y="9118"/>
                  </a:lnTo>
                  <a:close/>
                </a:path>
                <a:path w="1033144" h="18414">
                  <a:moveTo>
                    <a:pt x="1033056" y="16446"/>
                  </a:moveTo>
                  <a:lnTo>
                    <a:pt x="1032408" y="16522"/>
                  </a:lnTo>
                  <a:lnTo>
                    <a:pt x="1030643" y="16040"/>
                  </a:lnTo>
                  <a:lnTo>
                    <a:pt x="1029843" y="15862"/>
                  </a:lnTo>
                  <a:lnTo>
                    <a:pt x="1029208" y="14986"/>
                  </a:lnTo>
                  <a:lnTo>
                    <a:pt x="1027518" y="15011"/>
                  </a:lnTo>
                  <a:lnTo>
                    <a:pt x="1027899" y="14033"/>
                  </a:lnTo>
                  <a:lnTo>
                    <a:pt x="1027506" y="13119"/>
                  </a:lnTo>
                  <a:lnTo>
                    <a:pt x="1028230" y="12242"/>
                  </a:lnTo>
                  <a:lnTo>
                    <a:pt x="1027506" y="11518"/>
                  </a:lnTo>
                  <a:lnTo>
                    <a:pt x="1028471" y="10629"/>
                  </a:lnTo>
                  <a:lnTo>
                    <a:pt x="1027938" y="10261"/>
                  </a:lnTo>
                  <a:lnTo>
                    <a:pt x="1027938" y="9131"/>
                  </a:lnTo>
                  <a:lnTo>
                    <a:pt x="1023912" y="9131"/>
                  </a:lnTo>
                  <a:lnTo>
                    <a:pt x="1023912" y="18262"/>
                  </a:lnTo>
                  <a:lnTo>
                    <a:pt x="1033056" y="18262"/>
                  </a:lnTo>
                  <a:lnTo>
                    <a:pt x="1033056" y="1644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60707" y="2188590"/>
              <a:ext cx="702945" cy="0"/>
            </a:xfrm>
            <a:custGeom>
              <a:avLst/>
              <a:gdLst/>
              <a:ahLst/>
              <a:cxnLst/>
              <a:rect l="l" t="t" r="r" b="b"/>
              <a:pathLst>
                <a:path w="702944">
                  <a:moveTo>
                    <a:pt x="0" y="0"/>
                  </a:moveTo>
                  <a:lnTo>
                    <a:pt x="702936" y="0"/>
                  </a:lnTo>
                </a:path>
              </a:pathLst>
            </a:custGeom>
            <a:ln w="9138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51561" y="2174900"/>
              <a:ext cx="1022985" cy="18415"/>
            </a:xfrm>
            <a:custGeom>
              <a:avLst/>
              <a:gdLst/>
              <a:ahLst/>
              <a:cxnLst/>
              <a:rect l="l" t="t" r="r" b="b"/>
              <a:pathLst>
                <a:path w="1022985" h="18414">
                  <a:moveTo>
                    <a:pt x="9144" y="0"/>
                  </a:moveTo>
                  <a:lnTo>
                    <a:pt x="0" y="0"/>
                  </a:lnTo>
                  <a:lnTo>
                    <a:pt x="0" y="5130"/>
                  </a:lnTo>
                  <a:lnTo>
                    <a:pt x="457" y="5219"/>
                  </a:lnTo>
                  <a:lnTo>
                    <a:pt x="1409" y="5981"/>
                  </a:lnTo>
                  <a:lnTo>
                    <a:pt x="723" y="6642"/>
                  </a:lnTo>
                  <a:lnTo>
                    <a:pt x="0" y="6680"/>
                  </a:lnTo>
                  <a:lnTo>
                    <a:pt x="0" y="9131"/>
                  </a:lnTo>
                  <a:lnTo>
                    <a:pt x="9144" y="9131"/>
                  </a:lnTo>
                  <a:lnTo>
                    <a:pt x="9144" y="0"/>
                  </a:lnTo>
                  <a:close/>
                </a:path>
                <a:path w="1022985" h="18414">
                  <a:moveTo>
                    <a:pt x="730326" y="16319"/>
                  </a:moveTo>
                  <a:lnTo>
                    <a:pt x="729856" y="15849"/>
                  </a:lnTo>
                  <a:lnTo>
                    <a:pt x="728230" y="15074"/>
                  </a:lnTo>
                  <a:lnTo>
                    <a:pt x="728357" y="13855"/>
                  </a:lnTo>
                  <a:lnTo>
                    <a:pt x="728548" y="13576"/>
                  </a:lnTo>
                  <a:lnTo>
                    <a:pt x="727798" y="11455"/>
                  </a:lnTo>
                  <a:lnTo>
                    <a:pt x="728129" y="9131"/>
                  </a:lnTo>
                  <a:lnTo>
                    <a:pt x="725258" y="9131"/>
                  </a:lnTo>
                  <a:lnTo>
                    <a:pt x="724979" y="9258"/>
                  </a:lnTo>
                  <a:lnTo>
                    <a:pt x="722960" y="9131"/>
                  </a:lnTo>
                  <a:lnTo>
                    <a:pt x="722630" y="9131"/>
                  </a:lnTo>
                  <a:lnTo>
                    <a:pt x="721321" y="10223"/>
                  </a:lnTo>
                  <a:lnTo>
                    <a:pt x="721207" y="18262"/>
                  </a:lnTo>
                  <a:lnTo>
                    <a:pt x="730326" y="18262"/>
                  </a:lnTo>
                  <a:lnTo>
                    <a:pt x="730326" y="16319"/>
                  </a:lnTo>
                  <a:close/>
                </a:path>
                <a:path w="1022985" h="18414">
                  <a:moveTo>
                    <a:pt x="739724" y="18262"/>
                  </a:moveTo>
                  <a:lnTo>
                    <a:pt x="739457" y="18046"/>
                  </a:lnTo>
                  <a:lnTo>
                    <a:pt x="739457" y="18262"/>
                  </a:lnTo>
                  <a:lnTo>
                    <a:pt x="739724" y="18262"/>
                  </a:lnTo>
                  <a:close/>
                </a:path>
                <a:path w="1022985" h="18414">
                  <a:moveTo>
                    <a:pt x="985951" y="9131"/>
                  </a:moveTo>
                  <a:lnTo>
                    <a:pt x="985240" y="9131"/>
                  </a:lnTo>
                  <a:lnTo>
                    <a:pt x="984961" y="10426"/>
                  </a:lnTo>
                  <a:lnTo>
                    <a:pt x="983780" y="11252"/>
                  </a:lnTo>
                  <a:lnTo>
                    <a:pt x="983005" y="11671"/>
                  </a:lnTo>
                  <a:lnTo>
                    <a:pt x="982154" y="12204"/>
                  </a:lnTo>
                  <a:lnTo>
                    <a:pt x="982192" y="12788"/>
                  </a:lnTo>
                  <a:lnTo>
                    <a:pt x="981697" y="13068"/>
                  </a:lnTo>
                  <a:lnTo>
                    <a:pt x="981278" y="13754"/>
                  </a:lnTo>
                  <a:lnTo>
                    <a:pt x="980643" y="14859"/>
                  </a:lnTo>
                  <a:lnTo>
                    <a:pt x="981570" y="15646"/>
                  </a:lnTo>
                  <a:lnTo>
                    <a:pt x="981075" y="16421"/>
                  </a:lnTo>
                  <a:lnTo>
                    <a:pt x="980338" y="17132"/>
                  </a:lnTo>
                  <a:lnTo>
                    <a:pt x="980147" y="17919"/>
                  </a:lnTo>
                  <a:lnTo>
                    <a:pt x="980389" y="18262"/>
                  </a:lnTo>
                  <a:lnTo>
                    <a:pt x="985951" y="18262"/>
                  </a:lnTo>
                  <a:lnTo>
                    <a:pt x="985951" y="9131"/>
                  </a:lnTo>
                  <a:close/>
                </a:path>
                <a:path w="1022985" h="18414">
                  <a:moveTo>
                    <a:pt x="1004214" y="9131"/>
                  </a:moveTo>
                  <a:lnTo>
                    <a:pt x="995070" y="9131"/>
                  </a:lnTo>
                  <a:lnTo>
                    <a:pt x="995070" y="18262"/>
                  </a:lnTo>
                  <a:lnTo>
                    <a:pt x="1004214" y="18262"/>
                  </a:lnTo>
                  <a:lnTo>
                    <a:pt x="1004214" y="9131"/>
                  </a:lnTo>
                  <a:close/>
                </a:path>
                <a:path w="1022985" h="18414">
                  <a:moveTo>
                    <a:pt x="1022451" y="9131"/>
                  </a:moveTo>
                  <a:lnTo>
                    <a:pt x="1013333" y="9131"/>
                  </a:lnTo>
                  <a:lnTo>
                    <a:pt x="1013333" y="18262"/>
                  </a:lnTo>
                  <a:lnTo>
                    <a:pt x="1022451" y="18262"/>
                  </a:lnTo>
                  <a:lnTo>
                    <a:pt x="1022451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69825" y="2179457"/>
              <a:ext cx="556895" cy="0"/>
            </a:xfrm>
            <a:custGeom>
              <a:avLst/>
              <a:gdLst/>
              <a:ahLst/>
              <a:cxnLst/>
              <a:rect l="l" t="t" r="r" b="b"/>
              <a:pathLst>
                <a:path w="556894">
                  <a:moveTo>
                    <a:pt x="0" y="0"/>
                  </a:moveTo>
                  <a:lnTo>
                    <a:pt x="556889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45223" y="2165769"/>
              <a:ext cx="1033144" cy="18415"/>
            </a:xfrm>
            <a:custGeom>
              <a:avLst/>
              <a:gdLst/>
              <a:ahLst/>
              <a:cxnLst/>
              <a:rect l="l" t="t" r="r" b="b"/>
              <a:pathLst>
                <a:path w="1033144" h="18414">
                  <a:moveTo>
                    <a:pt x="6337" y="0"/>
                  </a:moveTo>
                  <a:lnTo>
                    <a:pt x="0" y="0"/>
                  </a:lnTo>
                  <a:lnTo>
                    <a:pt x="508" y="2641"/>
                  </a:lnTo>
                  <a:lnTo>
                    <a:pt x="2032" y="3886"/>
                  </a:lnTo>
                  <a:lnTo>
                    <a:pt x="2755" y="5956"/>
                  </a:lnTo>
                  <a:lnTo>
                    <a:pt x="2908" y="6248"/>
                  </a:lnTo>
                  <a:lnTo>
                    <a:pt x="3251" y="9144"/>
                  </a:lnTo>
                  <a:lnTo>
                    <a:pt x="6337" y="9144"/>
                  </a:lnTo>
                  <a:lnTo>
                    <a:pt x="6337" y="0"/>
                  </a:lnTo>
                  <a:close/>
                </a:path>
                <a:path w="1033144" h="18414">
                  <a:moveTo>
                    <a:pt x="596061" y="9131"/>
                  </a:moveTo>
                  <a:lnTo>
                    <a:pt x="590600" y="9131"/>
                  </a:lnTo>
                  <a:lnTo>
                    <a:pt x="590600" y="12039"/>
                  </a:lnTo>
                  <a:lnTo>
                    <a:pt x="592315" y="11112"/>
                  </a:lnTo>
                  <a:lnTo>
                    <a:pt x="594131" y="10337"/>
                  </a:lnTo>
                  <a:lnTo>
                    <a:pt x="595401" y="9448"/>
                  </a:lnTo>
                  <a:lnTo>
                    <a:pt x="596061" y="9131"/>
                  </a:lnTo>
                  <a:close/>
                </a:path>
                <a:path w="1033144" h="18414">
                  <a:moveTo>
                    <a:pt x="599744" y="13500"/>
                  </a:moveTo>
                  <a:lnTo>
                    <a:pt x="599528" y="13563"/>
                  </a:lnTo>
                  <a:lnTo>
                    <a:pt x="598373" y="13563"/>
                  </a:lnTo>
                  <a:lnTo>
                    <a:pt x="597077" y="13970"/>
                  </a:lnTo>
                  <a:lnTo>
                    <a:pt x="593890" y="14782"/>
                  </a:lnTo>
                  <a:lnTo>
                    <a:pt x="592658" y="14782"/>
                  </a:lnTo>
                  <a:lnTo>
                    <a:pt x="591299" y="14935"/>
                  </a:lnTo>
                  <a:lnTo>
                    <a:pt x="590600" y="14617"/>
                  </a:lnTo>
                  <a:lnTo>
                    <a:pt x="590600" y="18262"/>
                  </a:lnTo>
                  <a:lnTo>
                    <a:pt x="599744" y="18262"/>
                  </a:lnTo>
                  <a:lnTo>
                    <a:pt x="599744" y="13500"/>
                  </a:lnTo>
                  <a:close/>
                </a:path>
                <a:path w="1033144" h="18414">
                  <a:moveTo>
                    <a:pt x="617778" y="9829"/>
                  </a:moveTo>
                  <a:lnTo>
                    <a:pt x="617372" y="9131"/>
                  </a:lnTo>
                  <a:lnTo>
                    <a:pt x="613232" y="9131"/>
                  </a:lnTo>
                  <a:lnTo>
                    <a:pt x="614121" y="9398"/>
                  </a:lnTo>
                  <a:lnTo>
                    <a:pt x="614718" y="9944"/>
                  </a:lnTo>
                  <a:lnTo>
                    <a:pt x="615480" y="10833"/>
                  </a:lnTo>
                  <a:lnTo>
                    <a:pt x="617093" y="10668"/>
                  </a:lnTo>
                  <a:lnTo>
                    <a:pt x="617550" y="10312"/>
                  </a:lnTo>
                  <a:lnTo>
                    <a:pt x="617778" y="9829"/>
                  </a:lnTo>
                  <a:close/>
                </a:path>
                <a:path w="1033144" h="18414">
                  <a:moveTo>
                    <a:pt x="617982" y="16662"/>
                  </a:moveTo>
                  <a:lnTo>
                    <a:pt x="616800" y="16713"/>
                  </a:lnTo>
                  <a:lnTo>
                    <a:pt x="615010" y="15608"/>
                  </a:lnTo>
                  <a:lnTo>
                    <a:pt x="613664" y="14757"/>
                  </a:lnTo>
                  <a:lnTo>
                    <a:pt x="613333" y="15595"/>
                  </a:lnTo>
                  <a:lnTo>
                    <a:pt x="612622" y="15976"/>
                  </a:lnTo>
                  <a:lnTo>
                    <a:pt x="611987" y="16141"/>
                  </a:lnTo>
                  <a:lnTo>
                    <a:pt x="610717" y="16751"/>
                  </a:lnTo>
                  <a:lnTo>
                    <a:pt x="609676" y="16573"/>
                  </a:lnTo>
                  <a:lnTo>
                    <a:pt x="610095" y="16129"/>
                  </a:lnTo>
                  <a:lnTo>
                    <a:pt x="610412" y="15367"/>
                  </a:lnTo>
                  <a:lnTo>
                    <a:pt x="611555" y="14617"/>
                  </a:lnTo>
                  <a:lnTo>
                    <a:pt x="611047" y="13893"/>
                  </a:lnTo>
                  <a:lnTo>
                    <a:pt x="611403" y="13411"/>
                  </a:lnTo>
                  <a:lnTo>
                    <a:pt x="612533" y="12357"/>
                  </a:lnTo>
                  <a:lnTo>
                    <a:pt x="613511" y="11061"/>
                  </a:lnTo>
                  <a:lnTo>
                    <a:pt x="612394" y="10248"/>
                  </a:lnTo>
                  <a:lnTo>
                    <a:pt x="611543" y="9817"/>
                  </a:lnTo>
                  <a:lnTo>
                    <a:pt x="610311" y="9131"/>
                  </a:lnTo>
                  <a:lnTo>
                    <a:pt x="610133" y="9131"/>
                  </a:lnTo>
                  <a:lnTo>
                    <a:pt x="609053" y="9461"/>
                  </a:lnTo>
                  <a:lnTo>
                    <a:pt x="609142" y="10490"/>
                  </a:lnTo>
                  <a:lnTo>
                    <a:pt x="608863" y="10617"/>
                  </a:lnTo>
                  <a:lnTo>
                    <a:pt x="608863" y="18262"/>
                  </a:lnTo>
                  <a:lnTo>
                    <a:pt x="617982" y="18262"/>
                  </a:lnTo>
                  <a:lnTo>
                    <a:pt x="617982" y="16662"/>
                  </a:lnTo>
                  <a:close/>
                </a:path>
                <a:path w="1033144" h="18414">
                  <a:moveTo>
                    <a:pt x="636244" y="12026"/>
                  </a:moveTo>
                  <a:lnTo>
                    <a:pt x="634974" y="12204"/>
                  </a:lnTo>
                  <a:lnTo>
                    <a:pt x="633653" y="12319"/>
                  </a:lnTo>
                  <a:lnTo>
                    <a:pt x="632218" y="12230"/>
                  </a:lnTo>
                  <a:lnTo>
                    <a:pt x="630186" y="12712"/>
                  </a:lnTo>
                  <a:lnTo>
                    <a:pt x="628611" y="13881"/>
                  </a:lnTo>
                  <a:lnTo>
                    <a:pt x="627126" y="14719"/>
                  </a:lnTo>
                  <a:lnTo>
                    <a:pt x="627126" y="18262"/>
                  </a:lnTo>
                  <a:lnTo>
                    <a:pt x="636244" y="18262"/>
                  </a:lnTo>
                  <a:lnTo>
                    <a:pt x="636244" y="12026"/>
                  </a:lnTo>
                  <a:close/>
                </a:path>
                <a:path w="1033144" h="18414">
                  <a:moveTo>
                    <a:pt x="654519" y="9131"/>
                  </a:moveTo>
                  <a:lnTo>
                    <a:pt x="645375" y="9131"/>
                  </a:lnTo>
                  <a:lnTo>
                    <a:pt x="645375" y="18262"/>
                  </a:lnTo>
                  <a:lnTo>
                    <a:pt x="654519" y="18262"/>
                  </a:lnTo>
                  <a:lnTo>
                    <a:pt x="654519" y="9131"/>
                  </a:lnTo>
                  <a:close/>
                </a:path>
                <a:path w="1033144" h="18414">
                  <a:moveTo>
                    <a:pt x="672769" y="15595"/>
                  </a:moveTo>
                  <a:lnTo>
                    <a:pt x="671436" y="14236"/>
                  </a:lnTo>
                  <a:lnTo>
                    <a:pt x="671029" y="13093"/>
                  </a:lnTo>
                  <a:lnTo>
                    <a:pt x="669353" y="12014"/>
                  </a:lnTo>
                  <a:lnTo>
                    <a:pt x="667702" y="11391"/>
                  </a:lnTo>
                  <a:lnTo>
                    <a:pt x="665454" y="10769"/>
                  </a:lnTo>
                  <a:lnTo>
                    <a:pt x="663638" y="10693"/>
                  </a:lnTo>
                  <a:lnTo>
                    <a:pt x="663638" y="18262"/>
                  </a:lnTo>
                  <a:lnTo>
                    <a:pt x="672769" y="18262"/>
                  </a:lnTo>
                  <a:lnTo>
                    <a:pt x="672769" y="15595"/>
                  </a:lnTo>
                  <a:close/>
                </a:path>
                <a:path w="1033144" h="18414">
                  <a:moveTo>
                    <a:pt x="682904" y="18262"/>
                  </a:moveTo>
                  <a:lnTo>
                    <a:pt x="682307" y="17780"/>
                  </a:lnTo>
                  <a:lnTo>
                    <a:pt x="681888" y="17843"/>
                  </a:lnTo>
                  <a:lnTo>
                    <a:pt x="681888" y="18262"/>
                  </a:lnTo>
                  <a:lnTo>
                    <a:pt x="682904" y="18262"/>
                  </a:lnTo>
                  <a:close/>
                </a:path>
                <a:path w="1033144" h="18414">
                  <a:moveTo>
                    <a:pt x="689622" y="18262"/>
                  </a:moveTo>
                  <a:lnTo>
                    <a:pt x="688695" y="17653"/>
                  </a:lnTo>
                  <a:lnTo>
                    <a:pt x="687451" y="17246"/>
                  </a:lnTo>
                  <a:lnTo>
                    <a:pt x="686727" y="18262"/>
                  </a:lnTo>
                  <a:lnTo>
                    <a:pt x="689622" y="18262"/>
                  </a:lnTo>
                  <a:close/>
                </a:path>
                <a:path w="1033144" h="18414">
                  <a:moveTo>
                    <a:pt x="691019" y="17792"/>
                  </a:moveTo>
                  <a:lnTo>
                    <a:pt x="690321" y="18262"/>
                  </a:lnTo>
                  <a:lnTo>
                    <a:pt x="691019" y="18262"/>
                  </a:lnTo>
                  <a:lnTo>
                    <a:pt x="691019" y="17792"/>
                  </a:lnTo>
                  <a:close/>
                </a:path>
                <a:path w="1033144" h="18414">
                  <a:moveTo>
                    <a:pt x="709282" y="14960"/>
                  </a:moveTo>
                  <a:lnTo>
                    <a:pt x="703059" y="14808"/>
                  </a:lnTo>
                  <a:lnTo>
                    <a:pt x="702614" y="14859"/>
                  </a:lnTo>
                  <a:lnTo>
                    <a:pt x="700252" y="15087"/>
                  </a:lnTo>
                  <a:lnTo>
                    <a:pt x="700151" y="18262"/>
                  </a:lnTo>
                  <a:lnTo>
                    <a:pt x="709282" y="18262"/>
                  </a:lnTo>
                  <a:lnTo>
                    <a:pt x="709282" y="14960"/>
                  </a:lnTo>
                  <a:close/>
                </a:path>
                <a:path w="1033144" h="18414">
                  <a:moveTo>
                    <a:pt x="718642" y="18262"/>
                  </a:moveTo>
                  <a:lnTo>
                    <a:pt x="718413" y="17945"/>
                  </a:lnTo>
                  <a:lnTo>
                    <a:pt x="718413" y="18262"/>
                  </a:lnTo>
                  <a:lnTo>
                    <a:pt x="718642" y="18262"/>
                  </a:lnTo>
                  <a:close/>
                </a:path>
                <a:path w="1033144" h="18414">
                  <a:moveTo>
                    <a:pt x="719061" y="13284"/>
                  </a:moveTo>
                  <a:lnTo>
                    <a:pt x="718413" y="13309"/>
                  </a:lnTo>
                  <a:lnTo>
                    <a:pt x="718413" y="14274"/>
                  </a:lnTo>
                  <a:lnTo>
                    <a:pt x="719061" y="13284"/>
                  </a:lnTo>
                  <a:close/>
                </a:path>
                <a:path w="1033144" h="18414">
                  <a:moveTo>
                    <a:pt x="1001407" y="9131"/>
                  </a:moveTo>
                  <a:lnTo>
                    <a:pt x="997889" y="9131"/>
                  </a:lnTo>
                  <a:lnTo>
                    <a:pt x="995591" y="11417"/>
                  </a:lnTo>
                  <a:lnTo>
                    <a:pt x="992339" y="14693"/>
                  </a:lnTo>
                  <a:lnTo>
                    <a:pt x="992289" y="14947"/>
                  </a:lnTo>
                  <a:lnTo>
                    <a:pt x="992289" y="18262"/>
                  </a:lnTo>
                  <a:lnTo>
                    <a:pt x="1001407" y="18262"/>
                  </a:lnTo>
                  <a:lnTo>
                    <a:pt x="1001407" y="9131"/>
                  </a:lnTo>
                  <a:close/>
                </a:path>
                <a:path w="1033144" h="18414">
                  <a:moveTo>
                    <a:pt x="1019670" y="9131"/>
                  </a:moveTo>
                  <a:lnTo>
                    <a:pt x="1010551" y="9131"/>
                  </a:lnTo>
                  <a:lnTo>
                    <a:pt x="1010551" y="18262"/>
                  </a:lnTo>
                  <a:lnTo>
                    <a:pt x="1019670" y="18262"/>
                  </a:lnTo>
                  <a:lnTo>
                    <a:pt x="1019670" y="9131"/>
                  </a:lnTo>
                  <a:close/>
                </a:path>
                <a:path w="1033144" h="18414">
                  <a:moveTo>
                    <a:pt x="1032687" y="18262"/>
                  </a:moveTo>
                  <a:lnTo>
                    <a:pt x="1032637" y="12877"/>
                  </a:lnTo>
                  <a:lnTo>
                    <a:pt x="1032637" y="9131"/>
                  </a:lnTo>
                  <a:lnTo>
                    <a:pt x="1028788" y="9131"/>
                  </a:lnTo>
                  <a:lnTo>
                    <a:pt x="1028788" y="18262"/>
                  </a:lnTo>
                  <a:lnTo>
                    <a:pt x="1032687" y="18262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60707" y="2170325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385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439191" y="2147506"/>
              <a:ext cx="1035050" cy="27940"/>
            </a:xfrm>
            <a:custGeom>
              <a:avLst/>
              <a:gdLst/>
              <a:ahLst/>
              <a:cxnLst/>
              <a:rect l="l" t="t" r="r" b="b"/>
              <a:pathLst>
                <a:path w="1035050" h="27939">
                  <a:moveTo>
                    <a:pt x="3251" y="9144"/>
                  </a:moveTo>
                  <a:lnTo>
                    <a:pt x="0" y="9144"/>
                  </a:lnTo>
                  <a:lnTo>
                    <a:pt x="101" y="9791"/>
                  </a:lnTo>
                  <a:lnTo>
                    <a:pt x="952" y="11188"/>
                  </a:lnTo>
                  <a:lnTo>
                    <a:pt x="2514" y="12115"/>
                  </a:lnTo>
                  <a:lnTo>
                    <a:pt x="3251" y="12865"/>
                  </a:lnTo>
                  <a:lnTo>
                    <a:pt x="3251" y="9144"/>
                  </a:lnTo>
                  <a:close/>
                </a:path>
                <a:path w="1035050" h="27939">
                  <a:moveTo>
                    <a:pt x="12382" y="5994"/>
                  </a:moveTo>
                  <a:lnTo>
                    <a:pt x="11442" y="5892"/>
                  </a:lnTo>
                  <a:lnTo>
                    <a:pt x="10515" y="5168"/>
                  </a:lnTo>
                  <a:lnTo>
                    <a:pt x="7797" y="4292"/>
                  </a:lnTo>
                  <a:lnTo>
                    <a:pt x="5422" y="3937"/>
                  </a:lnTo>
                  <a:lnTo>
                    <a:pt x="3251" y="3035"/>
                  </a:lnTo>
                  <a:lnTo>
                    <a:pt x="3251" y="9144"/>
                  </a:lnTo>
                  <a:lnTo>
                    <a:pt x="12382" y="9144"/>
                  </a:lnTo>
                  <a:lnTo>
                    <a:pt x="12382" y="5994"/>
                  </a:lnTo>
                  <a:close/>
                </a:path>
                <a:path w="1035050" h="27939">
                  <a:moveTo>
                    <a:pt x="30632" y="7467"/>
                  </a:moveTo>
                  <a:lnTo>
                    <a:pt x="29425" y="6934"/>
                  </a:lnTo>
                  <a:lnTo>
                    <a:pt x="27990" y="5930"/>
                  </a:lnTo>
                  <a:lnTo>
                    <a:pt x="26263" y="6972"/>
                  </a:lnTo>
                  <a:lnTo>
                    <a:pt x="24892" y="7061"/>
                  </a:lnTo>
                  <a:lnTo>
                    <a:pt x="22555" y="6870"/>
                  </a:lnTo>
                  <a:lnTo>
                    <a:pt x="21501" y="6604"/>
                  </a:lnTo>
                  <a:lnTo>
                    <a:pt x="21501" y="9131"/>
                  </a:lnTo>
                  <a:lnTo>
                    <a:pt x="30632" y="9131"/>
                  </a:lnTo>
                  <a:lnTo>
                    <a:pt x="30632" y="7467"/>
                  </a:lnTo>
                  <a:close/>
                </a:path>
                <a:path w="1035050" h="27939">
                  <a:moveTo>
                    <a:pt x="30632" y="0"/>
                  </a:moveTo>
                  <a:lnTo>
                    <a:pt x="28270" y="0"/>
                  </a:lnTo>
                  <a:lnTo>
                    <a:pt x="29908" y="749"/>
                  </a:lnTo>
                  <a:lnTo>
                    <a:pt x="30632" y="863"/>
                  </a:lnTo>
                  <a:lnTo>
                    <a:pt x="30632" y="0"/>
                  </a:lnTo>
                  <a:close/>
                </a:path>
                <a:path w="1035050" h="27939">
                  <a:moveTo>
                    <a:pt x="624027" y="9144"/>
                  </a:moveTo>
                  <a:lnTo>
                    <a:pt x="614895" y="9144"/>
                  </a:lnTo>
                  <a:lnTo>
                    <a:pt x="614895" y="18262"/>
                  </a:lnTo>
                  <a:lnTo>
                    <a:pt x="615543" y="18262"/>
                  </a:lnTo>
                  <a:lnTo>
                    <a:pt x="617296" y="17221"/>
                  </a:lnTo>
                  <a:lnTo>
                    <a:pt x="619709" y="16002"/>
                  </a:lnTo>
                  <a:lnTo>
                    <a:pt x="621322" y="15405"/>
                  </a:lnTo>
                  <a:lnTo>
                    <a:pt x="623341" y="14566"/>
                  </a:lnTo>
                  <a:lnTo>
                    <a:pt x="624027" y="14363"/>
                  </a:lnTo>
                  <a:lnTo>
                    <a:pt x="624027" y="9144"/>
                  </a:lnTo>
                  <a:close/>
                </a:path>
                <a:path w="1035050" h="27939">
                  <a:moveTo>
                    <a:pt x="642035" y="9144"/>
                  </a:moveTo>
                  <a:lnTo>
                    <a:pt x="636219" y="9144"/>
                  </a:lnTo>
                  <a:lnTo>
                    <a:pt x="635558" y="9321"/>
                  </a:lnTo>
                  <a:lnTo>
                    <a:pt x="634936" y="9144"/>
                  </a:lnTo>
                  <a:lnTo>
                    <a:pt x="633145" y="9144"/>
                  </a:lnTo>
                  <a:lnTo>
                    <a:pt x="633145" y="12331"/>
                  </a:lnTo>
                  <a:lnTo>
                    <a:pt x="633628" y="12242"/>
                  </a:lnTo>
                  <a:lnTo>
                    <a:pt x="634555" y="11658"/>
                  </a:lnTo>
                  <a:lnTo>
                    <a:pt x="636917" y="11125"/>
                  </a:lnTo>
                  <a:lnTo>
                    <a:pt x="637946" y="10629"/>
                  </a:lnTo>
                  <a:lnTo>
                    <a:pt x="639343" y="10020"/>
                  </a:lnTo>
                  <a:lnTo>
                    <a:pt x="641273" y="9601"/>
                  </a:lnTo>
                  <a:lnTo>
                    <a:pt x="642035" y="9144"/>
                  </a:lnTo>
                  <a:close/>
                </a:path>
                <a:path w="1035050" h="27939">
                  <a:moveTo>
                    <a:pt x="651408" y="27317"/>
                  </a:moveTo>
                  <a:lnTo>
                    <a:pt x="650887" y="27368"/>
                  </a:lnTo>
                  <a:lnTo>
                    <a:pt x="650735" y="27406"/>
                  </a:lnTo>
                  <a:lnTo>
                    <a:pt x="651408" y="27406"/>
                  </a:lnTo>
                  <a:close/>
                </a:path>
                <a:path w="1035050" h="27939">
                  <a:moveTo>
                    <a:pt x="656818" y="9144"/>
                  </a:moveTo>
                  <a:lnTo>
                    <a:pt x="651459" y="9144"/>
                  </a:lnTo>
                  <a:lnTo>
                    <a:pt x="651408" y="11518"/>
                  </a:lnTo>
                  <a:lnTo>
                    <a:pt x="653262" y="10947"/>
                  </a:lnTo>
                  <a:lnTo>
                    <a:pt x="654100" y="9766"/>
                  </a:lnTo>
                  <a:lnTo>
                    <a:pt x="656551" y="9232"/>
                  </a:lnTo>
                  <a:lnTo>
                    <a:pt x="656818" y="9144"/>
                  </a:lnTo>
                  <a:close/>
                </a:path>
                <a:path w="1035050" h="27939">
                  <a:moveTo>
                    <a:pt x="669671" y="18732"/>
                  </a:moveTo>
                  <a:lnTo>
                    <a:pt x="668108" y="18834"/>
                  </a:lnTo>
                  <a:lnTo>
                    <a:pt x="665695" y="19202"/>
                  </a:lnTo>
                  <a:lnTo>
                    <a:pt x="662025" y="20624"/>
                  </a:lnTo>
                  <a:lnTo>
                    <a:pt x="660539" y="22034"/>
                  </a:lnTo>
                  <a:lnTo>
                    <a:pt x="660539" y="27393"/>
                  </a:lnTo>
                  <a:lnTo>
                    <a:pt x="662546" y="27393"/>
                  </a:lnTo>
                  <a:lnTo>
                    <a:pt x="663460" y="25933"/>
                  </a:lnTo>
                  <a:lnTo>
                    <a:pt x="665276" y="24853"/>
                  </a:lnTo>
                  <a:lnTo>
                    <a:pt x="666127" y="23571"/>
                  </a:lnTo>
                  <a:lnTo>
                    <a:pt x="667893" y="22618"/>
                  </a:lnTo>
                  <a:lnTo>
                    <a:pt x="669378" y="21793"/>
                  </a:lnTo>
                  <a:lnTo>
                    <a:pt x="669671" y="21678"/>
                  </a:lnTo>
                  <a:lnTo>
                    <a:pt x="669671" y="18732"/>
                  </a:lnTo>
                  <a:close/>
                </a:path>
                <a:path w="1035050" h="27939">
                  <a:moveTo>
                    <a:pt x="1016571" y="23241"/>
                  </a:moveTo>
                  <a:lnTo>
                    <a:pt x="1015847" y="22923"/>
                  </a:lnTo>
                  <a:lnTo>
                    <a:pt x="1015593" y="20497"/>
                  </a:lnTo>
                  <a:lnTo>
                    <a:pt x="1015860" y="19685"/>
                  </a:lnTo>
                  <a:lnTo>
                    <a:pt x="1014590" y="19443"/>
                  </a:lnTo>
                  <a:lnTo>
                    <a:pt x="1013726" y="19151"/>
                  </a:lnTo>
                  <a:lnTo>
                    <a:pt x="1012545" y="19050"/>
                  </a:lnTo>
                  <a:lnTo>
                    <a:pt x="1008557" y="22834"/>
                  </a:lnTo>
                  <a:lnTo>
                    <a:pt x="1007452" y="23914"/>
                  </a:lnTo>
                  <a:lnTo>
                    <a:pt x="1007452" y="27393"/>
                  </a:lnTo>
                  <a:lnTo>
                    <a:pt x="1016571" y="27393"/>
                  </a:lnTo>
                  <a:lnTo>
                    <a:pt x="1016571" y="23241"/>
                  </a:lnTo>
                  <a:close/>
                </a:path>
                <a:path w="1035050" h="27939">
                  <a:moveTo>
                    <a:pt x="1034834" y="23393"/>
                  </a:moveTo>
                  <a:lnTo>
                    <a:pt x="1028230" y="20904"/>
                  </a:lnTo>
                  <a:lnTo>
                    <a:pt x="1027811" y="21424"/>
                  </a:lnTo>
                  <a:lnTo>
                    <a:pt x="1027963" y="22059"/>
                  </a:lnTo>
                  <a:lnTo>
                    <a:pt x="1026439" y="22174"/>
                  </a:lnTo>
                  <a:lnTo>
                    <a:pt x="1025702" y="22009"/>
                  </a:lnTo>
                  <a:lnTo>
                    <a:pt x="1025702" y="27393"/>
                  </a:lnTo>
                  <a:lnTo>
                    <a:pt x="1034834" y="27393"/>
                  </a:lnTo>
                  <a:lnTo>
                    <a:pt x="1034834" y="23393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78963" y="2152069"/>
              <a:ext cx="539115" cy="0"/>
            </a:xfrm>
            <a:custGeom>
              <a:avLst/>
              <a:gdLst/>
              <a:ahLst/>
              <a:cxnLst/>
              <a:rect l="l" t="t" r="r" b="b"/>
              <a:pathLst>
                <a:path w="539115">
                  <a:moveTo>
                    <a:pt x="0" y="0"/>
                  </a:moveTo>
                  <a:lnTo>
                    <a:pt x="538614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473087" y="2138387"/>
              <a:ext cx="628015" cy="18415"/>
            </a:xfrm>
            <a:custGeom>
              <a:avLst/>
              <a:gdLst/>
              <a:ahLst/>
              <a:cxnLst/>
              <a:rect l="l" t="t" r="r" b="b"/>
              <a:pathLst>
                <a:path w="628015" h="18414">
                  <a:moveTo>
                    <a:pt x="5880" y="0"/>
                  </a:moveTo>
                  <a:lnTo>
                    <a:pt x="1104" y="0"/>
                  </a:lnTo>
                  <a:lnTo>
                    <a:pt x="0" y="1066"/>
                  </a:lnTo>
                  <a:lnTo>
                    <a:pt x="495" y="2133"/>
                  </a:lnTo>
                  <a:lnTo>
                    <a:pt x="1625" y="2959"/>
                  </a:lnTo>
                  <a:lnTo>
                    <a:pt x="1854" y="3848"/>
                  </a:lnTo>
                  <a:lnTo>
                    <a:pt x="2019" y="5067"/>
                  </a:lnTo>
                  <a:lnTo>
                    <a:pt x="3263" y="7518"/>
                  </a:lnTo>
                  <a:lnTo>
                    <a:pt x="3124" y="8572"/>
                  </a:lnTo>
                  <a:lnTo>
                    <a:pt x="2730" y="9131"/>
                  </a:lnTo>
                  <a:lnTo>
                    <a:pt x="5880" y="9131"/>
                  </a:lnTo>
                  <a:lnTo>
                    <a:pt x="5880" y="0"/>
                  </a:lnTo>
                  <a:close/>
                </a:path>
                <a:path w="628015" h="18414">
                  <a:moveTo>
                    <a:pt x="562737" y="12382"/>
                  </a:moveTo>
                  <a:lnTo>
                    <a:pt x="561733" y="11696"/>
                  </a:lnTo>
                  <a:lnTo>
                    <a:pt x="559777" y="11633"/>
                  </a:lnTo>
                  <a:lnTo>
                    <a:pt x="557949" y="11772"/>
                  </a:lnTo>
                  <a:lnTo>
                    <a:pt x="557352" y="12344"/>
                  </a:lnTo>
                  <a:lnTo>
                    <a:pt x="557339" y="13169"/>
                  </a:lnTo>
                  <a:lnTo>
                    <a:pt x="556996" y="13868"/>
                  </a:lnTo>
                  <a:lnTo>
                    <a:pt x="556006" y="14236"/>
                  </a:lnTo>
                  <a:lnTo>
                    <a:pt x="555142" y="12865"/>
                  </a:lnTo>
                  <a:lnTo>
                    <a:pt x="554164" y="11836"/>
                  </a:lnTo>
                  <a:lnTo>
                    <a:pt x="554405" y="10680"/>
                  </a:lnTo>
                  <a:lnTo>
                    <a:pt x="553618" y="10236"/>
                  </a:lnTo>
                  <a:lnTo>
                    <a:pt x="553618" y="18262"/>
                  </a:lnTo>
                  <a:lnTo>
                    <a:pt x="562737" y="18262"/>
                  </a:lnTo>
                  <a:lnTo>
                    <a:pt x="562737" y="12382"/>
                  </a:lnTo>
                  <a:close/>
                </a:path>
                <a:path w="628015" h="18414">
                  <a:moveTo>
                    <a:pt x="580999" y="14554"/>
                  </a:moveTo>
                  <a:lnTo>
                    <a:pt x="580402" y="14770"/>
                  </a:lnTo>
                  <a:lnTo>
                    <a:pt x="578154" y="15684"/>
                  </a:lnTo>
                  <a:lnTo>
                    <a:pt x="576427" y="16725"/>
                  </a:lnTo>
                  <a:lnTo>
                    <a:pt x="574852" y="16992"/>
                  </a:lnTo>
                  <a:lnTo>
                    <a:pt x="572490" y="17043"/>
                  </a:lnTo>
                  <a:lnTo>
                    <a:pt x="571868" y="17145"/>
                  </a:lnTo>
                  <a:lnTo>
                    <a:pt x="571868" y="18249"/>
                  </a:lnTo>
                  <a:lnTo>
                    <a:pt x="580999" y="18249"/>
                  </a:lnTo>
                  <a:lnTo>
                    <a:pt x="580999" y="14554"/>
                  </a:lnTo>
                  <a:close/>
                </a:path>
                <a:path w="628015" h="18414">
                  <a:moveTo>
                    <a:pt x="599262" y="17297"/>
                  </a:moveTo>
                  <a:lnTo>
                    <a:pt x="598716" y="16662"/>
                  </a:lnTo>
                  <a:lnTo>
                    <a:pt x="596773" y="16217"/>
                  </a:lnTo>
                  <a:lnTo>
                    <a:pt x="593458" y="16357"/>
                  </a:lnTo>
                  <a:lnTo>
                    <a:pt x="590651" y="16319"/>
                  </a:lnTo>
                  <a:lnTo>
                    <a:pt x="590118" y="16217"/>
                  </a:lnTo>
                  <a:lnTo>
                    <a:pt x="590118" y="18249"/>
                  </a:lnTo>
                  <a:lnTo>
                    <a:pt x="599262" y="18249"/>
                  </a:lnTo>
                  <a:lnTo>
                    <a:pt x="599262" y="17297"/>
                  </a:lnTo>
                  <a:close/>
                </a:path>
                <a:path w="628015" h="18414">
                  <a:moveTo>
                    <a:pt x="608584" y="17995"/>
                  </a:moveTo>
                  <a:lnTo>
                    <a:pt x="608393" y="17995"/>
                  </a:lnTo>
                  <a:lnTo>
                    <a:pt x="608584" y="17995"/>
                  </a:lnTo>
                  <a:close/>
                </a:path>
                <a:path w="628015" h="18414">
                  <a:moveTo>
                    <a:pt x="628002" y="14414"/>
                  </a:moveTo>
                  <a:lnTo>
                    <a:pt x="626643" y="14808"/>
                  </a:lnTo>
                  <a:lnTo>
                    <a:pt x="626643" y="15913"/>
                  </a:lnTo>
                  <a:lnTo>
                    <a:pt x="627964" y="15214"/>
                  </a:lnTo>
                  <a:lnTo>
                    <a:pt x="628002" y="1441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469827" y="2142940"/>
              <a:ext cx="301625" cy="0"/>
            </a:xfrm>
            <a:custGeom>
              <a:avLst/>
              <a:gdLst/>
              <a:ahLst/>
              <a:cxnLst/>
              <a:rect l="l" t="t" r="r" b="b"/>
              <a:pathLst>
                <a:path w="301625">
                  <a:moveTo>
                    <a:pt x="0" y="0"/>
                  </a:moveTo>
                  <a:lnTo>
                    <a:pt x="301265" y="0"/>
                  </a:lnTo>
                </a:path>
              </a:pathLst>
            </a:custGeom>
            <a:ln w="9135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780223" y="213837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4092" y="0"/>
                  </a:moveTo>
                  <a:lnTo>
                    <a:pt x="0" y="9"/>
                  </a:lnTo>
                  <a:lnTo>
                    <a:pt x="0" y="9127"/>
                  </a:lnTo>
                  <a:lnTo>
                    <a:pt x="9127" y="9127"/>
                  </a:lnTo>
                  <a:lnTo>
                    <a:pt x="9127" y="9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798470" y="2142940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>
                  <a:moveTo>
                    <a:pt x="0" y="0"/>
                  </a:moveTo>
                  <a:lnTo>
                    <a:pt x="173465" y="0"/>
                  </a:lnTo>
                </a:path>
              </a:pathLst>
            </a:custGeom>
            <a:ln w="9135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478955" y="2131364"/>
              <a:ext cx="545465" cy="16510"/>
            </a:xfrm>
            <a:custGeom>
              <a:avLst/>
              <a:gdLst/>
              <a:ahLst/>
              <a:cxnLst/>
              <a:rect l="l" t="t" r="r" b="b"/>
              <a:pathLst>
                <a:path w="545465" h="16510">
                  <a:moveTo>
                    <a:pt x="9131" y="7010"/>
                  </a:moveTo>
                  <a:lnTo>
                    <a:pt x="7327" y="6985"/>
                  </a:lnTo>
                  <a:lnTo>
                    <a:pt x="4546" y="6972"/>
                  </a:lnTo>
                  <a:lnTo>
                    <a:pt x="0" y="6985"/>
                  </a:lnTo>
                  <a:lnTo>
                    <a:pt x="9131" y="7023"/>
                  </a:lnTo>
                  <a:close/>
                </a:path>
                <a:path w="545465" h="16510">
                  <a:moveTo>
                    <a:pt x="27393" y="6997"/>
                  </a:moveTo>
                  <a:lnTo>
                    <a:pt x="25069" y="6997"/>
                  </a:lnTo>
                  <a:lnTo>
                    <a:pt x="20637" y="7023"/>
                  </a:lnTo>
                  <a:lnTo>
                    <a:pt x="27393" y="7023"/>
                  </a:lnTo>
                  <a:close/>
                </a:path>
                <a:path w="545465" h="16510">
                  <a:moveTo>
                    <a:pt x="42532" y="7023"/>
                  </a:moveTo>
                  <a:lnTo>
                    <a:pt x="38773" y="6997"/>
                  </a:lnTo>
                  <a:lnTo>
                    <a:pt x="36512" y="7010"/>
                  </a:lnTo>
                  <a:lnTo>
                    <a:pt x="42532" y="7023"/>
                  </a:lnTo>
                  <a:close/>
                </a:path>
                <a:path w="545465" h="16510">
                  <a:moveTo>
                    <a:pt x="63893" y="7010"/>
                  </a:moveTo>
                  <a:lnTo>
                    <a:pt x="61493" y="7010"/>
                  </a:lnTo>
                  <a:lnTo>
                    <a:pt x="54775" y="7010"/>
                  </a:lnTo>
                  <a:lnTo>
                    <a:pt x="63893" y="7023"/>
                  </a:lnTo>
                  <a:close/>
                </a:path>
                <a:path w="545465" h="16510">
                  <a:moveTo>
                    <a:pt x="82169" y="7010"/>
                  </a:moveTo>
                  <a:lnTo>
                    <a:pt x="73037" y="7010"/>
                  </a:lnTo>
                  <a:lnTo>
                    <a:pt x="82169" y="7023"/>
                  </a:lnTo>
                  <a:close/>
                </a:path>
                <a:path w="545465" h="16510">
                  <a:moveTo>
                    <a:pt x="94411" y="7023"/>
                  </a:moveTo>
                  <a:lnTo>
                    <a:pt x="92570" y="7010"/>
                  </a:lnTo>
                  <a:lnTo>
                    <a:pt x="91287" y="7010"/>
                  </a:lnTo>
                  <a:lnTo>
                    <a:pt x="94411" y="7023"/>
                  </a:lnTo>
                  <a:close/>
                </a:path>
                <a:path w="545465" h="16510">
                  <a:moveTo>
                    <a:pt x="130314" y="7023"/>
                  </a:moveTo>
                  <a:lnTo>
                    <a:pt x="127800" y="6997"/>
                  </a:lnTo>
                  <a:lnTo>
                    <a:pt x="130314" y="7023"/>
                  </a:lnTo>
                  <a:close/>
                </a:path>
                <a:path w="545465" h="16510">
                  <a:moveTo>
                    <a:pt x="151269" y="7023"/>
                  </a:moveTo>
                  <a:lnTo>
                    <a:pt x="148323" y="6997"/>
                  </a:lnTo>
                  <a:lnTo>
                    <a:pt x="146075" y="7010"/>
                  </a:lnTo>
                  <a:lnTo>
                    <a:pt x="151269" y="7023"/>
                  </a:lnTo>
                  <a:close/>
                </a:path>
                <a:path w="545465" h="16510">
                  <a:moveTo>
                    <a:pt x="447319" y="7010"/>
                  </a:moveTo>
                  <a:lnTo>
                    <a:pt x="438188" y="7010"/>
                  </a:lnTo>
                  <a:lnTo>
                    <a:pt x="447319" y="7023"/>
                  </a:lnTo>
                  <a:close/>
                </a:path>
                <a:path w="545465" h="16510">
                  <a:moveTo>
                    <a:pt x="465582" y="7010"/>
                  </a:moveTo>
                  <a:lnTo>
                    <a:pt x="461403" y="6997"/>
                  </a:lnTo>
                  <a:lnTo>
                    <a:pt x="456450" y="7010"/>
                  </a:lnTo>
                  <a:lnTo>
                    <a:pt x="465582" y="7023"/>
                  </a:lnTo>
                  <a:close/>
                </a:path>
                <a:path w="545465" h="16510">
                  <a:moveTo>
                    <a:pt x="502094" y="330"/>
                  </a:moveTo>
                  <a:lnTo>
                    <a:pt x="501040" y="571"/>
                  </a:lnTo>
                  <a:lnTo>
                    <a:pt x="499300" y="0"/>
                  </a:lnTo>
                  <a:lnTo>
                    <a:pt x="499300" y="1371"/>
                  </a:lnTo>
                  <a:lnTo>
                    <a:pt x="499300" y="3644"/>
                  </a:lnTo>
                  <a:lnTo>
                    <a:pt x="499287" y="7023"/>
                  </a:lnTo>
                  <a:lnTo>
                    <a:pt x="502094" y="7023"/>
                  </a:lnTo>
                  <a:lnTo>
                    <a:pt x="502094" y="330"/>
                  </a:lnTo>
                  <a:close/>
                </a:path>
                <a:path w="545465" h="16510">
                  <a:moveTo>
                    <a:pt x="511238" y="12509"/>
                  </a:moveTo>
                  <a:lnTo>
                    <a:pt x="511073" y="12484"/>
                  </a:lnTo>
                  <a:lnTo>
                    <a:pt x="509041" y="11811"/>
                  </a:lnTo>
                  <a:lnTo>
                    <a:pt x="507669" y="10858"/>
                  </a:lnTo>
                  <a:lnTo>
                    <a:pt x="507834" y="9944"/>
                  </a:lnTo>
                  <a:lnTo>
                    <a:pt x="507885" y="9144"/>
                  </a:lnTo>
                  <a:lnTo>
                    <a:pt x="507225" y="7023"/>
                  </a:lnTo>
                  <a:lnTo>
                    <a:pt x="502094" y="7023"/>
                  </a:lnTo>
                  <a:lnTo>
                    <a:pt x="502094" y="16154"/>
                  </a:lnTo>
                  <a:lnTo>
                    <a:pt x="511238" y="16154"/>
                  </a:lnTo>
                  <a:lnTo>
                    <a:pt x="511238" y="12509"/>
                  </a:lnTo>
                  <a:close/>
                </a:path>
                <a:path w="545465" h="16510">
                  <a:moveTo>
                    <a:pt x="529488" y="15417"/>
                  </a:moveTo>
                  <a:lnTo>
                    <a:pt x="528358" y="15621"/>
                  </a:lnTo>
                  <a:lnTo>
                    <a:pt x="526300" y="15849"/>
                  </a:lnTo>
                  <a:lnTo>
                    <a:pt x="523722" y="15671"/>
                  </a:lnTo>
                  <a:lnTo>
                    <a:pt x="523913" y="14871"/>
                  </a:lnTo>
                  <a:lnTo>
                    <a:pt x="523201" y="13779"/>
                  </a:lnTo>
                  <a:lnTo>
                    <a:pt x="521690" y="13754"/>
                  </a:lnTo>
                  <a:lnTo>
                    <a:pt x="520357" y="13652"/>
                  </a:lnTo>
                  <a:lnTo>
                    <a:pt x="520357" y="16141"/>
                  </a:lnTo>
                  <a:lnTo>
                    <a:pt x="529488" y="16141"/>
                  </a:lnTo>
                  <a:lnTo>
                    <a:pt x="529488" y="15417"/>
                  </a:lnTo>
                  <a:close/>
                </a:path>
                <a:path w="545465" h="16510">
                  <a:moveTo>
                    <a:pt x="545350" y="16002"/>
                  </a:moveTo>
                  <a:lnTo>
                    <a:pt x="545287" y="15367"/>
                  </a:lnTo>
                  <a:lnTo>
                    <a:pt x="543585" y="15430"/>
                  </a:lnTo>
                  <a:lnTo>
                    <a:pt x="540537" y="14414"/>
                  </a:lnTo>
                  <a:lnTo>
                    <a:pt x="539445" y="13741"/>
                  </a:lnTo>
                  <a:lnTo>
                    <a:pt x="538607" y="13779"/>
                  </a:lnTo>
                  <a:lnTo>
                    <a:pt x="538607" y="16154"/>
                  </a:lnTo>
                  <a:lnTo>
                    <a:pt x="545249" y="16154"/>
                  </a:lnTo>
                  <a:lnTo>
                    <a:pt x="545350" y="16002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456779" y="223141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379" y="349"/>
                  </a:moveTo>
                  <a:lnTo>
                    <a:pt x="1273" y="0"/>
                  </a:lnTo>
                  <a:lnTo>
                    <a:pt x="1749" y="1001"/>
                  </a:lnTo>
                  <a:lnTo>
                    <a:pt x="1030" y="1837"/>
                  </a:lnTo>
                  <a:lnTo>
                    <a:pt x="0" y="1263"/>
                  </a:lnTo>
                  <a:lnTo>
                    <a:pt x="379" y="349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32483" y="2277296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0" y="1477"/>
                  </a:moveTo>
                  <a:lnTo>
                    <a:pt x="1496" y="1419"/>
                  </a:lnTo>
                  <a:lnTo>
                    <a:pt x="3586" y="1312"/>
                  </a:lnTo>
                  <a:lnTo>
                    <a:pt x="4131" y="0"/>
                  </a:lnTo>
                  <a:lnTo>
                    <a:pt x="5307" y="592"/>
                  </a:lnTo>
                  <a:lnTo>
                    <a:pt x="5754" y="2313"/>
                  </a:lnTo>
                  <a:lnTo>
                    <a:pt x="4753" y="2799"/>
                  </a:lnTo>
                  <a:lnTo>
                    <a:pt x="3256" y="2750"/>
                  </a:lnTo>
                  <a:lnTo>
                    <a:pt x="1166" y="2605"/>
                  </a:lnTo>
                  <a:lnTo>
                    <a:pt x="0" y="1477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22291" y="2275639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19" h="4444">
                  <a:moveTo>
                    <a:pt x="0" y="2352"/>
                  </a:moveTo>
                  <a:lnTo>
                    <a:pt x="1390" y="2128"/>
                  </a:lnTo>
                  <a:lnTo>
                    <a:pt x="2682" y="748"/>
                  </a:lnTo>
                  <a:lnTo>
                    <a:pt x="4199" y="0"/>
                  </a:lnTo>
                  <a:lnTo>
                    <a:pt x="5122" y="534"/>
                  </a:lnTo>
                  <a:lnTo>
                    <a:pt x="6162" y="1049"/>
                  </a:lnTo>
                  <a:lnTo>
                    <a:pt x="6755" y="1147"/>
                  </a:lnTo>
                  <a:lnTo>
                    <a:pt x="7037" y="2352"/>
                  </a:lnTo>
                  <a:lnTo>
                    <a:pt x="4675" y="2430"/>
                  </a:lnTo>
                  <a:lnTo>
                    <a:pt x="2556" y="2546"/>
                  </a:lnTo>
                  <a:lnTo>
                    <a:pt x="1185" y="3256"/>
                  </a:lnTo>
                  <a:lnTo>
                    <a:pt x="223" y="4218"/>
                  </a:lnTo>
                  <a:lnTo>
                    <a:pt x="0" y="3023"/>
                  </a:lnTo>
                  <a:lnTo>
                    <a:pt x="0" y="2352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07725" y="228000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0" y="1390"/>
                  </a:moveTo>
                  <a:lnTo>
                    <a:pt x="699" y="97"/>
                  </a:lnTo>
                  <a:lnTo>
                    <a:pt x="1574" y="0"/>
                  </a:lnTo>
                  <a:lnTo>
                    <a:pt x="1778" y="1117"/>
                  </a:lnTo>
                  <a:lnTo>
                    <a:pt x="2051" y="1701"/>
                  </a:lnTo>
                  <a:lnTo>
                    <a:pt x="690" y="1769"/>
                  </a:lnTo>
                  <a:lnTo>
                    <a:pt x="0" y="139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00361" y="227914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91" y="291"/>
                  </a:moveTo>
                  <a:lnTo>
                    <a:pt x="1973" y="0"/>
                  </a:lnTo>
                  <a:lnTo>
                    <a:pt x="2148" y="709"/>
                  </a:lnTo>
                  <a:lnTo>
                    <a:pt x="0" y="1010"/>
                  </a:lnTo>
                  <a:lnTo>
                    <a:pt x="291" y="291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327121" y="233855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0" y="204"/>
                  </a:moveTo>
                  <a:lnTo>
                    <a:pt x="709" y="0"/>
                  </a:lnTo>
                  <a:lnTo>
                    <a:pt x="1205" y="583"/>
                  </a:lnTo>
                  <a:lnTo>
                    <a:pt x="1127" y="1798"/>
                  </a:lnTo>
                  <a:lnTo>
                    <a:pt x="0" y="1516"/>
                  </a:lnTo>
                  <a:lnTo>
                    <a:pt x="0" y="20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02650" y="22712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534"/>
                  </a:moveTo>
                  <a:lnTo>
                    <a:pt x="690" y="0"/>
                  </a:lnTo>
                  <a:lnTo>
                    <a:pt x="1477" y="534"/>
                  </a:lnTo>
                  <a:lnTo>
                    <a:pt x="1360" y="1458"/>
                  </a:lnTo>
                  <a:lnTo>
                    <a:pt x="388" y="1730"/>
                  </a:lnTo>
                  <a:lnTo>
                    <a:pt x="0" y="53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70018" y="2195080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631" y="0"/>
                  </a:moveTo>
                  <a:lnTo>
                    <a:pt x="2430" y="1205"/>
                  </a:lnTo>
                  <a:lnTo>
                    <a:pt x="4218" y="1730"/>
                  </a:lnTo>
                  <a:lnTo>
                    <a:pt x="5385" y="2235"/>
                  </a:lnTo>
                  <a:lnTo>
                    <a:pt x="4685" y="3042"/>
                  </a:lnTo>
                  <a:lnTo>
                    <a:pt x="3042" y="2993"/>
                  </a:lnTo>
                  <a:lnTo>
                    <a:pt x="1156" y="1603"/>
                  </a:lnTo>
                  <a:lnTo>
                    <a:pt x="0" y="641"/>
                  </a:lnTo>
                  <a:lnTo>
                    <a:pt x="631" y="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50829" y="219625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1710"/>
                  </a:moveTo>
                  <a:lnTo>
                    <a:pt x="913" y="1584"/>
                  </a:lnTo>
                  <a:lnTo>
                    <a:pt x="3236" y="0"/>
                  </a:lnTo>
                  <a:lnTo>
                    <a:pt x="6221" y="223"/>
                  </a:lnTo>
                  <a:lnTo>
                    <a:pt x="5929" y="1108"/>
                  </a:lnTo>
                  <a:lnTo>
                    <a:pt x="3509" y="4257"/>
                  </a:lnTo>
                  <a:lnTo>
                    <a:pt x="2556" y="4704"/>
                  </a:lnTo>
                  <a:lnTo>
                    <a:pt x="1438" y="4452"/>
                  </a:lnTo>
                  <a:lnTo>
                    <a:pt x="87" y="2420"/>
                  </a:lnTo>
                  <a:lnTo>
                    <a:pt x="0" y="171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42558" y="220849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01" y="2128"/>
                  </a:moveTo>
                  <a:lnTo>
                    <a:pt x="2012" y="0"/>
                  </a:lnTo>
                  <a:lnTo>
                    <a:pt x="3013" y="155"/>
                  </a:lnTo>
                  <a:lnTo>
                    <a:pt x="3664" y="738"/>
                  </a:lnTo>
                  <a:lnTo>
                    <a:pt x="3246" y="1769"/>
                  </a:lnTo>
                  <a:lnTo>
                    <a:pt x="1331" y="3100"/>
                  </a:lnTo>
                  <a:lnTo>
                    <a:pt x="0" y="2877"/>
                  </a:lnTo>
                  <a:lnTo>
                    <a:pt x="301" y="2128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27917" y="220318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408" y="534"/>
                  </a:moveTo>
                  <a:lnTo>
                    <a:pt x="2206" y="0"/>
                  </a:lnTo>
                  <a:lnTo>
                    <a:pt x="2750" y="690"/>
                  </a:lnTo>
                  <a:lnTo>
                    <a:pt x="1623" y="1778"/>
                  </a:lnTo>
                  <a:lnTo>
                    <a:pt x="1030" y="2828"/>
                  </a:lnTo>
                  <a:lnTo>
                    <a:pt x="0" y="1798"/>
                  </a:lnTo>
                  <a:lnTo>
                    <a:pt x="408" y="53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85954" y="2152792"/>
              <a:ext cx="15240" cy="7620"/>
            </a:xfrm>
            <a:custGeom>
              <a:avLst/>
              <a:gdLst/>
              <a:ahLst/>
              <a:cxnLst/>
              <a:rect l="l" t="t" r="r" b="b"/>
              <a:pathLst>
                <a:path w="15240" h="7619">
                  <a:moveTo>
                    <a:pt x="612" y="5521"/>
                  </a:moveTo>
                  <a:lnTo>
                    <a:pt x="8009" y="2799"/>
                  </a:lnTo>
                  <a:lnTo>
                    <a:pt x="9613" y="1983"/>
                  </a:lnTo>
                  <a:lnTo>
                    <a:pt x="11373" y="1137"/>
                  </a:lnTo>
                  <a:lnTo>
                    <a:pt x="12928" y="651"/>
                  </a:lnTo>
                  <a:lnTo>
                    <a:pt x="15154" y="0"/>
                  </a:lnTo>
                  <a:lnTo>
                    <a:pt x="15105" y="797"/>
                  </a:lnTo>
                  <a:lnTo>
                    <a:pt x="12860" y="1983"/>
                  </a:lnTo>
                  <a:lnTo>
                    <a:pt x="12335" y="3100"/>
                  </a:lnTo>
                  <a:lnTo>
                    <a:pt x="9788" y="3927"/>
                  </a:lnTo>
                  <a:lnTo>
                    <a:pt x="7339" y="4481"/>
                  </a:lnTo>
                  <a:lnTo>
                    <a:pt x="6493" y="5657"/>
                  </a:lnTo>
                  <a:lnTo>
                    <a:pt x="3839" y="6483"/>
                  </a:lnTo>
                  <a:lnTo>
                    <a:pt x="1778" y="7057"/>
                  </a:lnTo>
                  <a:lnTo>
                    <a:pt x="972" y="6580"/>
                  </a:lnTo>
                  <a:lnTo>
                    <a:pt x="0" y="6104"/>
                  </a:lnTo>
                  <a:lnTo>
                    <a:pt x="612" y="5521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58163" y="217389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0" y="554"/>
                  </a:moveTo>
                  <a:lnTo>
                    <a:pt x="670" y="340"/>
                  </a:lnTo>
                  <a:lnTo>
                    <a:pt x="2313" y="0"/>
                  </a:lnTo>
                  <a:lnTo>
                    <a:pt x="3946" y="320"/>
                  </a:lnTo>
                  <a:lnTo>
                    <a:pt x="4238" y="680"/>
                  </a:lnTo>
                  <a:lnTo>
                    <a:pt x="4850" y="1701"/>
                  </a:lnTo>
                  <a:lnTo>
                    <a:pt x="4617" y="2177"/>
                  </a:lnTo>
                  <a:lnTo>
                    <a:pt x="4160" y="2546"/>
                  </a:lnTo>
                  <a:lnTo>
                    <a:pt x="2556" y="2702"/>
                  </a:lnTo>
                  <a:lnTo>
                    <a:pt x="1778" y="1798"/>
                  </a:lnTo>
                  <a:lnTo>
                    <a:pt x="1185" y="1263"/>
                  </a:lnTo>
                  <a:lnTo>
                    <a:pt x="165" y="952"/>
                  </a:lnTo>
                  <a:lnTo>
                    <a:pt x="0" y="55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50276" y="2421610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0" y="369"/>
                  </a:moveTo>
                  <a:lnTo>
                    <a:pt x="1992" y="0"/>
                  </a:lnTo>
                  <a:lnTo>
                    <a:pt x="4082" y="1428"/>
                  </a:lnTo>
                  <a:lnTo>
                    <a:pt x="5618" y="2478"/>
                  </a:lnTo>
                  <a:lnTo>
                    <a:pt x="4908" y="3441"/>
                  </a:lnTo>
                  <a:lnTo>
                    <a:pt x="4004" y="3052"/>
                  </a:lnTo>
                  <a:lnTo>
                    <a:pt x="2352" y="2945"/>
                  </a:lnTo>
                  <a:lnTo>
                    <a:pt x="2031" y="2148"/>
                  </a:lnTo>
                  <a:lnTo>
                    <a:pt x="563" y="972"/>
                  </a:lnTo>
                  <a:lnTo>
                    <a:pt x="0" y="369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49411" y="2429853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4">
                  <a:moveTo>
                    <a:pt x="865" y="0"/>
                  </a:moveTo>
                  <a:lnTo>
                    <a:pt x="1856" y="1010"/>
                  </a:lnTo>
                  <a:lnTo>
                    <a:pt x="3557" y="2566"/>
                  </a:lnTo>
                  <a:lnTo>
                    <a:pt x="5258" y="3907"/>
                  </a:lnTo>
                  <a:lnTo>
                    <a:pt x="3936" y="4296"/>
                  </a:lnTo>
                  <a:lnTo>
                    <a:pt x="2799" y="3489"/>
                  </a:lnTo>
                  <a:lnTo>
                    <a:pt x="1088" y="1905"/>
                  </a:lnTo>
                  <a:lnTo>
                    <a:pt x="0" y="340"/>
                  </a:lnTo>
                  <a:lnTo>
                    <a:pt x="865" y="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32292" y="2424895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0" y="524"/>
                  </a:moveTo>
                  <a:lnTo>
                    <a:pt x="1253" y="0"/>
                  </a:lnTo>
                  <a:lnTo>
                    <a:pt x="2770" y="758"/>
                  </a:lnTo>
                  <a:lnTo>
                    <a:pt x="2731" y="1448"/>
                  </a:lnTo>
                  <a:lnTo>
                    <a:pt x="2089" y="1681"/>
                  </a:lnTo>
                  <a:lnTo>
                    <a:pt x="602" y="1351"/>
                  </a:lnTo>
                  <a:lnTo>
                    <a:pt x="0" y="52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26135" y="2410952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59" h="2539">
                  <a:moveTo>
                    <a:pt x="0" y="233"/>
                  </a:moveTo>
                  <a:lnTo>
                    <a:pt x="1078" y="0"/>
                  </a:lnTo>
                  <a:lnTo>
                    <a:pt x="3227" y="398"/>
                  </a:lnTo>
                  <a:lnTo>
                    <a:pt x="6376" y="320"/>
                  </a:lnTo>
                  <a:lnTo>
                    <a:pt x="8136" y="311"/>
                  </a:lnTo>
                  <a:lnTo>
                    <a:pt x="8651" y="311"/>
                  </a:lnTo>
                  <a:lnTo>
                    <a:pt x="10080" y="369"/>
                  </a:lnTo>
                  <a:lnTo>
                    <a:pt x="10099" y="1283"/>
                  </a:lnTo>
                  <a:lnTo>
                    <a:pt x="9574" y="1399"/>
                  </a:lnTo>
                  <a:lnTo>
                    <a:pt x="7825" y="1360"/>
                  </a:lnTo>
                  <a:lnTo>
                    <a:pt x="6610" y="1341"/>
                  </a:lnTo>
                  <a:lnTo>
                    <a:pt x="4627" y="1555"/>
                  </a:lnTo>
                  <a:lnTo>
                    <a:pt x="3557" y="2041"/>
                  </a:lnTo>
                  <a:lnTo>
                    <a:pt x="2196" y="1973"/>
                  </a:lnTo>
                  <a:lnTo>
                    <a:pt x="787" y="1652"/>
                  </a:lnTo>
                  <a:lnTo>
                    <a:pt x="719" y="865"/>
                  </a:lnTo>
                  <a:lnTo>
                    <a:pt x="0" y="233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16317" y="2410853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1565" y="0"/>
                  </a:moveTo>
                  <a:lnTo>
                    <a:pt x="3859" y="359"/>
                  </a:lnTo>
                  <a:lnTo>
                    <a:pt x="5812" y="923"/>
                  </a:lnTo>
                  <a:lnTo>
                    <a:pt x="7280" y="709"/>
                  </a:lnTo>
                  <a:lnTo>
                    <a:pt x="8573" y="1691"/>
                  </a:lnTo>
                  <a:lnTo>
                    <a:pt x="8768" y="2449"/>
                  </a:lnTo>
                  <a:lnTo>
                    <a:pt x="7387" y="2955"/>
                  </a:lnTo>
                  <a:lnTo>
                    <a:pt x="6065" y="3305"/>
                  </a:lnTo>
                  <a:lnTo>
                    <a:pt x="5015" y="2712"/>
                  </a:lnTo>
                  <a:lnTo>
                    <a:pt x="4636" y="2187"/>
                  </a:lnTo>
                  <a:lnTo>
                    <a:pt x="1623" y="1545"/>
                  </a:lnTo>
                  <a:lnTo>
                    <a:pt x="0" y="884"/>
                  </a:lnTo>
                  <a:lnTo>
                    <a:pt x="1565" y="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65500" y="2142206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0" y="1953"/>
                  </a:moveTo>
                  <a:lnTo>
                    <a:pt x="3042" y="1652"/>
                  </a:lnTo>
                  <a:lnTo>
                    <a:pt x="3975" y="1263"/>
                  </a:lnTo>
                  <a:lnTo>
                    <a:pt x="4704" y="155"/>
                  </a:lnTo>
                  <a:lnTo>
                    <a:pt x="5463" y="0"/>
                  </a:lnTo>
                  <a:lnTo>
                    <a:pt x="7650" y="835"/>
                  </a:lnTo>
                  <a:lnTo>
                    <a:pt x="9020" y="2342"/>
                  </a:lnTo>
                  <a:lnTo>
                    <a:pt x="8000" y="3392"/>
                  </a:lnTo>
                  <a:lnTo>
                    <a:pt x="8505" y="4160"/>
                  </a:lnTo>
                  <a:lnTo>
                    <a:pt x="8359" y="5142"/>
                  </a:lnTo>
                  <a:lnTo>
                    <a:pt x="7659" y="5599"/>
                  </a:lnTo>
                  <a:lnTo>
                    <a:pt x="7912" y="6600"/>
                  </a:lnTo>
                  <a:lnTo>
                    <a:pt x="6629" y="6794"/>
                  </a:lnTo>
                  <a:lnTo>
                    <a:pt x="5647" y="6396"/>
                  </a:lnTo>
                  <a:lnTo>
                    <a:pt x="3616" y="6026"/>
                  </a:lnTo>
                  <a:lnTo>
                    <a:pt x="1749" y="5200"/>
                  </a:lnTo>
                  <a:lnTo>
                    <a:pt x="631" y="3654"/>
                  </a:lnTo>
                  <a:lnTo>
                    <a:pt x="0" y="1953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38321" y="2131364"/>
              <a:ext cx="1055370" cy="445770"/>
            </a:xfrm>
            <a:custGeom>
              <a:avLst/>
              <a:gdLst/>
              <a:ahLst/>
              <a:cxnLst/>
              <a:rect l="l" t="t" r="r" b="b"/>
              <a:pathLst>
                <a:path w="1055370" h="445769">
                  <a:moveTo>
                    <a:pt x="805457" y="445208"/>
                  </a:moveTo>
                  <a:lnTo>
                    <a:pt x="807178" y="443468"/>
                  </a:lnTo>
                  <a:lnTo>
                    <a:pt x="807469" y="442350"/>
                  </a:lnTo>
                  <a:lnTo>
                    <a:pt x="807567" y="441563"/>
                  </a:lnTo>
                  <a:lnTo>
                    <a:pt x="806701" y="441446"/>
                  </a:lnTo>
                  <a:lnTo>
                    <a:pt x="804728" y="441757"/>
                  </a:lnTo>
                  <a:lnTo>
                    <a:pt x="803630" y="442428"/>
                  </a:lnTo>
                  <a:lnTo>
                    <a:pt x="802959" y="442515"/>
                  </a:lnTo>
                  <a:lnTo>
                    <a:pt x="801783" y="441815"/>
                  </a:lnTo>
                  <a:lnTo>
                    <a:pt x="800947" y="441971"/>
                  </a:lnTo>
                  <a:lnTo>
                    <a:pt x="800626" y="442029"/>
                  </a:lnTo>
                  <a:lnTo>
                    <a:pt x="799887" y="442632"/>
                  </a:lnTo>
                  <a:lnTo>
                    <a:pt x="798176" y="442923"/>
                  </a:lnTo>
                  <a:lnTo>
                    <a:pt x="796893" y="443040"/>
                  </a:lnTo>
                  <a:lnTo>
                    <a:pt x="795756" y="441874"/>
                  </a:lnTo>
                  <a:lnTo>
                    <a:pt x="795231" y="440717"/>
                  </a:lnTo>
                  <a:lnTo>
                    <a:pt x="795649" y="439132"/>
                  </a:lnTo>
                  <a:lnTo>
                    <a:pt x="795678" y="437772"/>
                  </a:lnTo>
                  <a:lnTo>
                    <a:pt x="794551" y="435993"/>
                  </a:lnTo>
                  <a:lnTo>
                    <a:pt x="793958" y="434272"/>
                  </a:lnTo>
                  <a:lnTo>
                    <a:pt x="793054" y="432911"/>
                  </a:lnTo>
                  <a:lnTo>
                    <a:pt x="791848" y="432367"/>
                  </a:lnTo>
                  <a:lnTo>
                    <a:pt x="791343" y="431025"/>
                  </a:lnTo>
                  <a:lnTo>
                    <a:pt x="790283" y="430549"/>
                  </a:lnTo>
                  <a:lnTo>
                    <a:pt x="789729" y="430296"/>
                  </a:lnTo>
                  <a:lnTo>
                    <a:pt x="787124" y="428887"/>
                  </a:lnTo>
                  <a:lnTo>
                    <a:pt x="786657" y="429188"/>
                  </a:lnTo>
                  <a:lnTo>
                    <a:pt x="786074" y="429567"/>
                  </a:lnTo>
                  <a:lnTo>
                    <a:pt x="785073" y="428644"/>
                  </a:lnTo>
                  <a:lnTo>
                    <a:pt x="784519" y="426943"/>
                  </a:lnTo>
                  <a:lnTo>
                    <a:pt x="783586" y="424172"/>
                  </a:lnTo>
                  <a:lnTo>
                    <a:pt x="782925" y="420974"/>
                  </a:lnTo>
                  <a:lnTo>
                    <a:pt x="781486" y="418981"/>
                  </a:lnTo>
                  <a:lnTo>
                    <a:pt x="780883" y="418690"/>
                  </a:lnTo>
                  <a:lnTo>
                    <a:pt x="779843" y="418699"/>
                  </a:lnTo>
                  <a:lnTo>
                    <a:pt x="778725" y="419244"/>
                  </a:lnTo>
                  <a:lnTo>
                    <a:pt x="777782" y="418991"/>
                  </a:lnTo>
                  <a:lnTo>
                    <a:pt x="776791" y="418252"/>
                  </a:lnTo>
                  <a:lnTo>
                    <a:pt x="775615" y="415978"/>
                  </a:lnTo>
                  <a:lnTo>
                    <a:pt x="775265" y="414199"/>
                  </a:lnTo>
                  <a:lnTo>
                    <a:pt x="775255" y="413130"/>
                  </a:lnTo>
                  <a:lnTo>
                    <a:pt x="774973" y="412537"/>
                  </a:lnTo>
                  <a:lnTo>
                    <a:pt x="774361" y="411283"/>
                  </a:lnTo>
                  <a:lnTo>
                    <a:pt x="773350" y="409679"/>
                  </a:lnTo>
                  <a:lnTo>
                    <a:pt x="771824" y="407248"/>
                  </a:lnTo>
                  <a:lnTo>
                    <a:pt x="770657" y="404896"/>
                  </a:lnTo>
                  <a:lnTo>
                    <a:pt x="770239" y="404050"/>
                  </a:lnTo>
                  <a:lnTo>
                    <a:pt x="768946" y="402330"/>
                  </a:lnTo>
                  <a:lnTo>
                    <a:pt x="768256" y="401581"/>
                  </a:lnTo>
                  <a:lnTo>
                    <a:pt x="767459" y="400716"/>
                  </a:lnTo>
                  <a:lnTo>
                    <a:pt x="766526" y="398996"/>
                  </a:lnTo>
                  <a:lnTo>
                    <a:pt x="766944" y="399034"/>
                  </a:lnTo>
                  <a:lnTo>
                    <a:pt x="768207" y="399141"/>
                  </a:lnTo>
                  <a:lnTo>
                    <a:pt x="769423" y="397810"/>
                  </a:lnTo>
                  <a:lnTo>
                    <a:pt x="769996" y="396915"/>
                  </a:lnTo>
                  <a:lnTo>
                    <a:pt x="770706" y="395807"/>
                  </a:lnTo>
                  <a:lnTo>
                    <a:pt x="771376" y="395496"/>
                  </a:lnTo>
                  <a:lnTo>
                    <a:pt x="772203" y="394670"/>
                  </a:lnTo>
                  <a:lnTo>
                    <a:pt x="771901" y="393902"/>
                  </a:lnTo>
                  <a:lnTo>
                    <a:pt x="771444" y="393766"/>
                  </a:lnTo>
                  <a:lnTo>
                    <a:pt x="771153" y="393678"/>
                  </a:lnTo>
                  <a:lnTo>
                    <a:pt x="769977" y="393202"/>
                  </a:lnTo>
                  <a:lnTo>
                    <a:pt x="769753" y="393426"/>
                  </a:lnTo>
                  <a:lnTo>
                    <a:pt x="769384" y="393785"/>
                  </a:lnTo>
                  <a:lnTo>
                    <a:pt x="768723" y="394456"/>
                  </a:lnTo>
                  <a:lnTo>
                    <a:pt x="768684" y="395311"/>
                  </a:lnTo>
                  <a:lnTo>
                    <a:pt x="768178" y="395914"/>
                  </a:lnTo>
                  <a:lnTo>
                    <a:pt x="767216" y="397275"/>
                  </a:lnTo>
                  <a:lnTo>
                    <a:pt x="766710" y="397508"/>
                  </a:lnTo>
                  <a:lnTo>
                    <a:pt x="766613" y="396303"/>
                  </a:lnTo>
                  <a:lnTo>
                    <a:pt x="766467" y="395341"/>
                  </a:lnTo>
                  <a:lnTo>
                    <a:pt x="765670" y="394242"/>
                  </a:lnTo>
                  <a:lnTo>
                    <a:pt x="764640" y="393095"/>
                  </a:lnTo>
                  <a:lnTo>
                    <a:pt x="764737" y="391588"/>
                  </a:lnTo>
                  <a:lnTo>
                    <a:pt x="764970" y="390091"/>
                  </a:lnTo>
                  <a:lnTo>
                    <a:pt x="764552" y="388565"/>
                  </a:lnTo>
                  <a:lnTo>
                    <a:pt x="764407" y="387292"/>
                  </a:lnTo>
                  <a:lnTo>
                    <a:pt x="766137" y="385980"/>
                  </a:lnTo>
                  <a:lnTo>
                    <a:pt x="766740" y="384502"/>
                  </a:lnTo>
                  <a:lnTo>
                    <a:pt x="767362" y="382762"/>
                  </a:lnTo>
                  <a:lnTo>
                    <a:pt x="767478" y="382529"/>
                  </a:lnTo>
                  <a:lnTo>
                    <a:pt x="767945" y="381586"/>
                  </a:lnTo>
                  <a:lnTo>
                    <a:pt x="768101" y="380487"/>
                  </a:lnTo>
                  <a:lnTo>
                    <a:pt x="767896" y="379078"/>
                  </a:lnTo>
                  <a:lnTo>
                    <a:pt x="767887" y="377756"/>
                  </a:lnTo>
                  <a:lnTo>
                    <a:pt x="767090" y="377280"/>
                  </a:lnTo>
                  <a:lnTo>
                    <a:pt x="767070" y="375821"/>
                  </a:lnTo>
                  <a:lnTo>
                    <a:pt x="766759" y="374917"/>
                  </a:lnTo>
                  <a:lnTo>
                    <a:pt x="767517" y="373897"/>
                  </a:lnTo>
                  <a:lnTo>
                    <a:pt x="766876" y="373032"/>
                  </a:lnTo>
                  <a:lnTo>
                    <a:pt x="766302" y="372166"/>
                  </a:lnTo>
                  <a:lnTo>
                    <a:pt x="766224" y="371194"/>
                  </a:lnTo>
                  <a:lnTo>
                    <a:pt x="765058" y="370378"/>
                  </a:lnTo>
                  <a:lnTo>
                    <a:pt x="765505" y="370086"/>
                  </a:lnTo>
                  <a:lnTo>
                    <a:pt x="764990" y="369289"/>
                  </a:lnTo>
                  <a:lnTo>
                    <a:pt x="763162" y="369095"/>
                  </a:lnTo>
                  <a:lnTo>
                    <a:pt x="761908" y="368929"/>
                  </a:lnTo>
                  <a:lnTo>
                    <a:pt x="761539" y="369892"/>
                  </a:lnTo>
                  <a:lnTo>
                    <a:pt x="760859" y="369795"/>
                  </a:lnTo>
                  <a:lnTo>
                    <a:pt x="760392" y="368580"/>
                  </a:lnTo>
                  <a:lnTo>
                    <a:pt x="760470" y="367646"/>
                  </a:lnTo>
                  <a:lnTo>
                    <a:pt x="759867" y="367267"/>
                  </a:lnTo>
                  <a:lnTo>
                    <a:pt x="758808" y="366898"/>
                  </a:lnTo>
                  <a:lnTo>
                    <a:pt x="758633" y="365887"/>
                  </a:lnTo>
                  <a:lnTo>
                    <a:pt x="758137" y="364973"/>
                  </a:lnTo>
                  <a:lnTo>
                    <a:pt x="757447" y="364273"/>
                  </a:lnTo>
                  <a:lnTo>
                    <a:pt x="756455" y="364186"/>
                  </a:lnTo>
                  <a:lnTo>
                    <a:pt x="756212" y="363622"/>
                  </a:lnTo>
                  <a:lnTo>
                    <a:pt x="754501" y="362621"/>
                  </a:lnTo>
                  <a:lnTo>
                    <a:pt x="754443" y="361299"/>
                  </a:lnTo>
                  <a:lnTo>
                    <a:pt x="754278" y="360016"/>
                  </a:lnTo>
                  <a:lnTo>
                    <a:pt x="753004" y="359423"/>
                  </a:lnTo>
                  <a:lnTo>
                    <a:pt x="752023" y="358975"/>
                  </a:lnTo>
                  <a:lnTo>
                    <a:pt x="751187" y="357809"/>
                  </a:lnTo>
                  <a:lnTo>
                    <a:pt x="750419" y="356536"/>
                  </a:lnTo>
                  <a:lnTo>
                    <a:pt x="749437" y="355408"/>
                  </a:lnTo>
                  <a:lnTo>
                    <a:pt x="747434" y="354339"/>
                  </a:lnTo>
                  <a:lnTo>
                    <a:pt x="744829" y="353201"/>
                  </a:lnTo>
                  <a:lnTo>
                    <a:pt x="743721" y="352288"/>
                  </a:lnTo>
                  <a:lnTo>
                    <a:pt x="743565" y="352161"/>
                  </a:lnTo>
                  <a:lnTo>
                    <a:pt x="742428" y="352064"/>
                  </a:lnTo>
                  <a:lnTo>
                    <a:pt x="742185" y="352113"/>
                  </a:lnTo>
                  <a:lnTo>
                    <a:pt x="741301" y="352268"/>
                  </a:lnTo>
                  <a:lnTo>
                    <a:pt x="740309" y="352579"/>
                  </a:lnTo>
                  <a:lnTo>
                    <a:pt x="739784" y="352375"/>
                  </a:lnTo>
                  <a:lnTo>
                    <a:pt x="738287" y="352871"/>
                  </a:lnTo>
                  <a:lnTo>
                    <a:pt x="736897" y="353765"/>
                  </a:lnTo>
                  <a:lnTo>
                    <a:pt x="737344" y="354611"/>
                  </a:lnTo>
                  <a:lnTo>
                    <a:pt x="737480" y="355311"/>
                  </a:lnTo>
                  <a:lnTo>
                    <a:pt x="737198" y="355807"/>
                  </a:lnTo>
                  <a:lnTo>
                    <a:pt x="735838" y="355690"/>
                  </a:lnTo>
                  <a:lnTo>
                    <a:pt x="734992" y="355301"/>
                  </a:lnTo>
                  <a:lnTo>
                    <a:pt x="733796" y="355563"/>
                  </a:lnTo>
                  <a:lnTo>
                    <a:pt x="733038" y="355972"/>
                  </a:lnTo>
                  <a:lnTo>
                    <a:pt x="733262" y="357391"/>
                  </a:lnTo>
                  <a:lnTo>
                    <a:pt x="732552" y="357828"/>
                  </a:lnTo>
                  <a:lnTo>
                    <a:pt x="730929" y="358246"/>
                  </a:lnTo>
                  <a:lnTo>
                    <a:pt x="729393" y="359539"/>
                  </a:lnTo>
                  <a:lnTo>
                    <a:pt x="727575" y="360210"/>
                  </a:lnTo>
                  <a:lnTo>
                    <a:pt x="724493" y="361464"/>
                  </a:lnTo>
                  <a:lnTo>
                    <a:pt x="722442" y="360443"/>
                  </a:lnTo>
                  <a:lnTo>
                    <a:pt x="721150" y="359957"/>
                  </a:lnTo>
                  <a:lnTo>
                    <a:pt x="720576" y="359734"/>
                  </a:lnTo>
                  <a:lnTo>
                    <a:pt x="718885" y="360132"/>
                  </a:lnTo>
                  <a:lnTo>
                    <a:pt x="717961" y="358324"/>
                  </a:lnTo>
                  <a:lnTo>
                    <a:pt x="717708" y="356798"/>
                  </a:lnTo>
                  <a:lnTo>
                    <a:pt x="718292" y="355359"/>
                  </a:lnTo>
                  <a:lnTo>
                    <a:pt x="717543" y="354834"/>
                  </a:lnTo>
                  <a:lnTo>
                    <a:pt x="716416" y="354630"/>
                  </a:lnTo>
                  <a:lnTo>
                    <a:pt x="714880" y="353435"/>
                  </a:lnTo>
                  <a:lnTo>
                    <a:pt x="714345" y="352890"/>
                  </a:lnTo>
                  <a:lnTo>
                    <a:pt x="712595" y="352152"/>
                  </a:lnTo>
                  <a:lnTo>
                    <a:pt x="699803" y="347029"/>
                  </a:lnTo>
                  <a:lnTo>
                    <a:pt x="699540" y="346970"/>
                  </a:lnTo>
                  <a:lnTo>
                    <a:pt x="695506" y="346688"/>
                  </a:lnTo>
                  <a:lnTo>
                    <a:pt x="692444" y="346902"/>
                  </a:lnTo>
                  <a:lnTo>
                    <a:pt x="691531" y="346961"/>
                  </a:lnTo>
                  <a:lnTo>
                    <a:pt x="690277" y="347184"/>
                  </a:lnTo>
                  <a:lnTo>
                    <a:pt x="685961" y="347933"/>
                  </a:lnTo>
                  <a:lnTo>
                    <a:pt x="684609" y="348088"/>
                  </a:lnTo>
                  <a:lnTo>
                    <a:pt x="683910" y="348156"/>
                  </a:lnTo>
                  <a:lnTo>
                    <a:pt x="682967" y="348117"/>
                  </a:lnTo>
                  <a:lnTo>
                    <a:pt x="681139" y="348497"/>
                  </a:lnTo>
                  <a:lnTo>
                    <a:pt x="679341" y="348798"/>
                  </a:lnTo>
                  <a:lnTo>
                    <a:pt x="676804" y="349362"/>
                  </a:lnTo>
                  <a:lnTo>
                    <a:pt x="673849" y="349751"/>
                  </a:lnTo>
                  <a:lnTo>
                    <a:pt x="672497" y="349546"/>
                  </a:lnTo>
                  <a:lnTo>
                    <a:pt x="674082" y="348808"/>
                  </a:lnTo>
                  <a:lnTo>
                    <a:pt x="674257" y="348001"/>
                  </a:lnTo>
                  <a:lnTo>
                    <a:pt x="673003" y="346912"/>
                  </a:lnTo>
                  <a:lnTo>
                    <a:pt x="672118" y="345775"/>
                  </a:lnTo>
                  <a:lnTo>
                    <a:pt x="671759" y="345026"/>
                  </a:lnTo>
                  <a:lnTo>
                    <a:pt x="672342" y="343860"/>
                  </a:lnTo>
                  <a:lnTo>
                    <a:pt x="672099" y="343228"/>
                  </a:lnTo>
                  <a:lnTo>
                    <a:pt x="671798" y="342003"/>
                  </a:lnTo>
                  <a:lnTo>
                    <a:pt x="670388" y="341420"/>
                  </a:lnTo>
                  <a:lnTo>
                    <a:pt x="669416" y="342149"/>
                  </a:lnTo>
                  <a:lnTo>
                    <a:pt x="669358" y="343179"/>
                  </a:lnTo>
                  <a:lnTo>
                    <a:pt x="669056" y="343947"/>
                  </a:lnTo>
                  <a:lnTo>
                    <a:pt x="668648" y="344774"/>
                  </a:lnTo>
                  <a:lnTo>
                    <a:pt x="668619" y="346582"/>
                  </a:lnTo>
                  <a:lnTo>
                    <a:pt x="668055" y="348069"/>
                  </a:lnTo>
                  <a:lnTo>
                    <a:pt x="666976" y="348059"/>
                  </a:lnTo>
                  <a:lnTo>
                    <a:pt x="665839" y="348098"/>
                  </a:lnTo>
                  <a:lnTo>
                    <a:pt x="664857" y="347184"/>
                  </a:lnTo>
                  <a:lnTo>
                    <a:pt x="663895" y="346834"/>
                  </a:lnTo>
                  <a:lnTo>
                    <a:pt x="663331" y="347175"/>
                  </a:lnTo>
                  <a:lnTo>
                    <a:pt x="663059" y="347670"/>
                  </a:lnTo>
                  <a:lnTo>
                    <a:pt x="662398" y="347573"/>
                  </a:lnTo>
                  <a:lnTo>
                    <a:pt x="661931" y="348079"/>
                  </a:lnTo>
                  <a:lnTo>
                    <a:pt x="661008" y="347709"/>
                  </a:lnTo>
                  <a:lnTo>
                    <a:pt x="659919" y="347874"/>
                  </a:lnTo>
                  <a:lnTo>
                    <a:pt x="659355" y="347456"/>
                  </a:lnTo>
                  <a:lnTo>
                    <a:pt x="658422" y="347311"/>
                  </a:lnTo>
                  <a:lnTo>
                    <a:pt x="657751" y="347641"/>
                  </a:lnTo>
                  <a:lnTo>
                    <a:pt x="656905" y="347573"/>
                  </a:lnTo>
                  <a:lnTo>
                    <a:pt x="655933" y="347398"/>
                  </a:lnTo>
                  <a:lnTo>
                    <a:pt x="655593" y="347330"/>
                  </a:lnTo>
                  <a:lnTo>
                    <a:pt x="654222" y="346737"/>
                  </a:lnTo>
                  <a:lnTo>
                    <a:pt x="652813" y="346786"/>
                  </a:lnTo>
                  <a:lnTo>
                    <a:pt x="650762" y="347194"/>
                  </a:lnTo>
                  <a:lnTo>
                    <a:pt x="648876" y="347874"/>
                  </a:lnTo>
                  <a:lnTo>
                    <a:pt x="646913" y="348302"/>
                  </a:lnTo>
                  <a:lnTo>
                    <a:pt x="646679" y="348370"/>
                  </a:lnTo>
                  <a:lnTo>
                    <a:pt x="645989" y="348565"/>
                  </a:lnTo>
                  <a:lnTo>
                    <a:pt x="644531" y="349439"/>
                  </a:lnTo>
                  <a:lnTo>
                    <a:pt x="644113" y="350169"/>
                  </a:lnTo>
                  <a:lnTo>
                    <a:pt x="643598" y="350421"/>
                  </a:lnTo>
                  <a:lnTo>
                    <a:pt x="642713" y="350616"/>
                  </a:lnTo>
                  <a:lnTo>
                    <a:pt x="641236" y="351316"/>
                  </a:lnTo>
                  <a:lnTo>
                    <a:pt x="640293" y="351763"/>
                  </a:lnTo>
                  <a:lnTo>
                    <a:pt x="639807" y="352531"/>
                  </a:lnTo>
                  <a:lnTo>
                    <a:pt x="637999" y="353094"/>
                  </a:lnTo>
                  <a:lnTo>
                    <a:pt x="636861" y="353590"/>
                  </a:lnTo>
                  <a:lnTo>
                    <a:pt x="636715" y="354786"/>
                  </a:lnTo>
                  <a:lnTo>
                    <a:pt x="637756" y="355126"/>
                  </a:lnTo>
                  <a:lnTo>
                    <a:pt x="638699" y="355418"/>
                  </a:lnTo>
                  <a:lnTo>
                    <a:pt x="639476" y="356225"/>
                  </a:lnTo>
                  <a:lnTo>
                    <a:pt x="640468" y="356409"/>
                  </a:lnTo>
                  <a:lnTo>
                    <a:pt x="641362" y="356088"/>
                  </a:lnTo>
                  <a:lnTo>
                    <a:pt x="641799" y="354212"/>
                  </a:lnTo>
                  <a:lnTo>
                    <a:pt x="643267" y="353172"/>
                  </a:lnTo>
                  <a:lnTo>
                    <a:pt x="644171" y="352803"/>
                  </a:lnTo>
                  <a:lnTo>
                    <a:pt x="646038" y="352842"/>
                  </a:lnTo>
                  <a:lnTo>
                    <a:pt x="646757" y="352249"/>
                  </a:lnTo>
                  <a:lnTo>
                    <a:pt x="648030" y="351452"/>
                  </a:lnTo>
                  <a:lnTo>
                    <a:pt x="648944" y="351189"/>
                  </a:lnTo>
                  <a:lnTo>
                    <a:pt x="648896" y="352754"/>
                  </a:lnTo>
                  <a:lnTo>
                    <a:pt x="648351" y="354037"/>
                  </a:lnTo>
                  <a:lnTo>
                    <a:pt x="648060" y="355282"/>
                  </a:lnTo>
                  <a:lnTo>
                    <a:pt x="647972" y="356166"/>
                  </a:lnTo>
                  <a:lnTo>
                    <a:pt x="646932" y="357517"/>
                  </a:lnTo>
                  <a:lnTo>
                    <a:pt x="647340" y="358373"/>
                  </a:lnTo>
                  <a:lnTo>
                    <a:pt x="644998" y="358110"/>
                  </a:lnTo>
                  <a:lnTo>
                    <a:pt x="644910" y="359724"/>
                  </a:lnTo>
                  <a:lnTo>
                    <a:pt x="643792" y="360278"/>
                  </a:lnTo>
                  <a:lnTo>
                    <a:pt x="643141" y="360609"/>
                  </a:lnTo>
                  <a:lnTo>
                    <a:pt x="642519" y="360336"/>
                  </a:lnTo>
                  <a:lnTo>
                    <a:pt x="641294" y="361036"/>
                  </a:lnTo>
                  <a:lnTo>
                    <a:pt x="641974" y="362251"/>
                  </a:lnTo>
                  <a:lnTo>
                    <a:pt x="641887" y="363155"/>
                  </a:lnTo>
                  <a:lnTo>
                    <a:pt x="642577" y="364244"/>
                  </a:lnTo>
                  <a:lnTo>
                    <a:pt x="643481" y="364759"/>
                  </a:lnTo>
                  <a:lnTo>
                    <a:pt x="645347" y="365022"/>
                  </a:lnTo>
                  <a:lnTo>
                    <a:pt x="646592" y="365090"/>
                  </a:lnTo>
                  <a:lnTo>
                    <a:pt x="647583" y="366023"/>
                  </a:lnTo>
                  <a:lnTo>
                    <a:pt x="648633" y="365887"/>
                  </a:lnTo>
                  <a:lnTo>
                    <a:pt x="649838" y="367083"/>
                  </a:lnTo>
                  <a:lnTo>
                    <a:pt x="650159" y="368171"/>
                  </a:lnTo>
                  <a:lnTo>
                    <a:pt x="651812" y="368249"/>
                  </a:lnTo>
                  <a:lnTo>
                    <a:pt x="652026" y="369134"/>
                  </a:lnTo>
                  <a:lnTo>
                    <a:pt x="651073" y="370524"/>
                  </a:lnTo>
                  <a:lnTo>
                    <a:pt x="650159" y="370825"/>
                  </a:lnTo>
                  <a:lnTo>
                    <a:pt x="649566" y="371632"/>
                  </a:lnTo>
                  <a:lnTo>
                    <a:pt x="649673" y="372332"/>
                  </a:lnTo>
                  <a:lnTo>
                    <a:pt x="648293" y="371768"/>
                  </a:lnTo>
                  <a:lnTo>
                    <a:pt x="647554" y="371117"/>
                  </a:lnTo>
                  <a:lnTo>
                    <a:pt x="646407" y="371991"/>
                  </a:lnTo>
                  <a:lnTo>
                    <a:pt x="644968" y="373391"/>
                  </a:lnTo>
                  <a:lnTo>
                    <a:pt x="644920" y="371865"/>
                  </a:lnTo>
                  <a:lnTo>
                    <a:pt x="645688" y="370864"/>
                  </a:lnTo>
                  <a:lnTo>
                    <a:pt x="645153" y="369921"/>
                  </a:lnTo>
                  <a:lnTo>
                    <a:pt x="644385" y="369454"/>
                  </a:lnTo>
                  <a:lnTo>
                    <a:pt x="643471" y="368249"/>
                  </a:lnTo>
                  <a:lnTo>
                    <a:pt x="641974" y="367753"/>
                  </a:lnTo>
                  <a:lnTo>
                    <a:pt x="641206" y="367578"/>
                  </a:lnTo>
                  <a:lnTo>
                    <a:pt x="640604" y="366878"/>
                  </a:lnTo>
                  <a:lnTo>
                    <a:pt x="639029" y="366626"/>
                  </a:lnTo>
                  <a:lnTo>
                    <a:pt x="636900" y="366353"/>
                  </a:lnTo>
                  <a:lnTo>
                    <a:pt x="636152" y="366567"/>
                  </a:lnTo>
                  <a:lnTo>
                    <a:pt x="635802" y="366830"/>
                  </a:lnTo>
                  <a:lnTo>
                    <a:pt x="634820" y="367549"/>
                  </a:lnTo>
                  <a:lnTo>
                    <a:pt x="632963" y="368823"/>
                  </a:lnTo>
                  <a:lnTo>
                    <a:pt x="632390" y="369172"/>
                  </a:lnTo>
                  <a:lnTo>
                    <a:pt x="631787" y="369542"/>
                  </a:lnTo>
                  <a:lnTo>
                    <a:pt x="629950" y="370621"/>
                  </a:lnTo>
                  <a:lnTo>
                    <a:pt x="627909" y="371010"/>
                  </a:lnTo>
                  <a:lnTo>
                    <a:pt x="626557" y="371107"/>
                  </a:lnTo>
                  <a:lnTo>
                    <a:pt x="625945" y="371156"/>
                  </a:lnTo>
                  <a:lnTo>
                    <a:pt x="625119" y="371107"/>
                  </a:lnTo>
                  <a:lnTo>
                    <a:pt x="622125" y="371126"/>
                  </a:lnTo>
                  <a:lnTo>
                    <a:pt x="620365" y="371447"/>
                  </a:lnTo>
                  <a:lnTo>
                    <a:pt x="619189" y="371408"/>
                  </a:lnTo>
                  <a:lnTo>
                    <a:pt x="618178" y="371156"/>
                  </a:lnTo>
                  <a:lnTo>
                    <a:pt x="618003" y="370261"/>
                  </a:lnTo>
                  <a:lnTo>
                    <a:pt x="616837" y="369211"/>
                  </a:lnTo>
                  <a:lnTo>
                    <a:pt x="615767" y="369085"/>
                  </a:lnTo>
                  <a:lnTo>
                    <a:pt x="614047" y="368754"/>
                  </a:lnTo>
                  <a:lnTo>
                    <a:pt x="612880" y="368191"/>
                  </a:lnTo>
                  <a:lnTo>
                    <a:pt x="610683" y="367656"/>
                  </a:lnTo>
                  <a:lnTo>
                    <a:pt x="609653" y="366723"/>
                  </a:lnTo>
                  <a:lnTo>
                    <a:pt x="610722" y="366149"/>
                  </a:lnTo>
                  <a:lnTo>
                    <a:pt x="610926" y="365586"/>
                  </a:lnTo>
                  <a:lnTo>
                    <a:pt x="609672" y="365031"/>
                  </a:lnTo>
                  <a:lnTo>
                    <a:pt x="609128" y="364497"/>
                  </a:lnTo>
                  <a:lnTo>
                    <a:pt x="609420" y="364059"/>
                  </a:lnTo>
                  <a:lnTo>
                    <a:pt x="608564" y="363107"/>
                  </a:lnTo>
                  <a:lnTo>
                    <a:pt x="607349" y="363593"/>
                  </a:lnTo>
                  <a:lnTo>
                    <a:pt x="606902" y="363068"/>
                  </a:lnTo>
                  <a:lnTo>
                    <a:pt x="606076" y="362475"/>
                  </a:lnTo>
                  <a:lnTo>
                    <a:pt x="605959" y="361843"/>
                  </a:lnTo>
                  <a:lnTo>
                    <a:pt x="605872" y="361328"/>
                  </a:lnTo>
                  <a:lnTo>
                    <a:pt x="604812" y="360657"/>
                  </a:lnTo>
                  <a:lnTo>
                    <a:pt x="604015" y="360667"/>
                  </a:lnTo>
                  <a:lnTo>
                    <a:pt x="604375" y="359413"/>
                  </a:lnTo>
                  <a:lnTo>
                    <a:pt x="603587" y="358557"/>
                  </a:lnTo>
                  <a:lnTo>
                    <a:pt x="599825" y="360725"/>
                  </a:lnTo>
                  <a:lnTo>
                    <a:pt x="601089" y="361299"/>
                  </a:lnTo>
                  <a:lnTo>
                    <a:pt x="602790" y="361785"/>
                  </a:lnTo>
                  <a:lnTo>
                    <a:pt x="601740" y="363223"/>
                  </a:lnTo>
                  <a:lnTo>
                    <a:pt x="600768" y="363525"/>
                  </a:lnTo>
                  <a:lnTo>
                    <a:pt x="599057" y="362708"/>
                  </a:lnTo>
                  <a:lnTo>
                    <a:pt x="596958" y="361717"/>
                  </a:lnTo>
                  <a:lnTo>
                    <a:pt x="596725" y="361639"/>
                  </a:lnTo>
                  <a:lnTo>
                    <a:pt x="596336" y="361483"/>
                  </a:lnTo>
                  <a:lnTo>
                    <a:pt x="594615" y="361561"/>
                  </a:lnTo>
                  <a:lnTo>
                    <a:pt x="592914" y="362329"/>
                  </a:lnTo>
                  <a:lnTo>
                    <a:pt x="591602" y="362475"/>
                  </a:lnTo>
                  <a:lnTo>
                    <a:pt x="590027" y="362183"/>
                  </a:lnTo>
                  <a:lnTo>
                    <a:pt x="588870" y="361931"/>
                  </a:lnTo>
                  <a:lnTo>
                    <a:pt x="587140" y="361639"/>
                  </a:lnTo>
                  <a:lnTo>
                    <a:pt x="586246" y="361425"/>
                  </a:lnTo>
                  <a:lnTo>
                    <a:pt x="585011" y="361133"/>
                  </a:lnTo>
                  <a:lnTo>
                    <a:pt x="581444" y="359753"/>
                  </a:lnTo>
                  <a:lnTo>
                    <a:pt x="579383" y="358966"/>
                  </a:lnTo>
                  <a:lnTo>
                    <a:pt x="577643" y="358499"/>
                  </a:lnTo>
                  <a:lnTo>
                    <a:pt x="576019" y="358110"/>
                  </a:lnTo>
                  <a:lnTo>
                    <a:pt x="573861" y="358033"/>
                  </a:lnTo>
                  <a:lnTo>
                    <a:pt x="571742" y="358169"/>
                  </a:lnTo>
                  <a:lnTo>
                    <a:pt x="569419" y="358246"/>
                  </a:lnTo>
                  <a:lnTo>
                    <a:pt x="565706" y="358732"/>
                  </a:lnTo>
                  <a:lnTo>
                    <a:pt x="564656" y="359121"/>
                  </a:lnTo>
                  <a:lnTo>
                    <a:pt x="563956" y="359568"/>
                  </a:lnTo>
                  <a:lnTo>
                    <a:pt x="563528" y="359782"/>
                  </a:lnTo>
                  <a:lnTo>
                    <a:pt x="554226" y="362037"/>
                  </a:lnTo>
                  <a:lnTo>
                    <a:pt x="551854" y="362951"/>
                  </a:lnTo>
                  <a:lnTo>
                    <a:pt x="550133" y="363632"/>
                  </a:lnTo>
                  <a:lnTo>
                    <a:pt x="548753" y="364312"/>
                  </a:lnTo>
                  <a:lnTo>
                    <a:pt x="547645" y="365440"/>
                  </a:lnTo>
                  <a:lnTo>
                    <a:pt x="547800" y="366130"/>
                  </a:lnTo>
                  <a:lnTo>
                    <a:pt x="546323" y="367083"/>
                  </a:lnTo>
                  <a:lnTo>
                    <a:pt x="542259" y="369474"/>
                  </a:lnTo>
                  <a:lnTo>
                    <a:pt x="540636" y="370796"/>
                  </a:lnTo>
                  <a:lnTo>
                    <a:pt x="540451" y="370951"/>
                  </a:lnTo>
                  <a:lnTo>
                    <a:pt x="539246" y="371758"/>
                  </a:lnTo>
                  <a:lnTo>
                    <a:pt x="537312" y="373382"/>
                  </a:lnTo>
                  <a:lnTo>
                    <a:pt x="535756" y="374616"/>
                  </a:lnTo>
                  <a:lnTo>
                    <a:pt x="534706" y="374752"/>
                  </a:lnTo>
                  <a:lnTo>
                    <a:pt x="533482" y="375374"/>
                  </a:lnTo>
                  <a:lnTo>
                    <a:pt x="531985" y="376133"/>
                  </a:lnTo>
                  <a:lnTo>
                    <a:pt x="530245" y="377037"/>
                  </a:lnTo>
                  <a:lnTo>
                    <a:pt x="527902" y="378300"/>
                  </a:lnTo>
                  <a:lnTo>
                    <a:pt x="524470" y="379700"/>
                  </a:lnTo>
                  <a:lnTo>
                    <a:pt x="516393" y="384638"/>
                  </a:lnTo>
                  <a:lnTo>
                    <a:pt x="512942" y="386368"/>
                  </a:lnTo>
                  <a:lnTo>
                    <a:pt x="505428" y="393426"/>
                  </a:lnTo>
                  <a:lnTo>
                    <a:pt x="504562" y="394339"/>
                  </a:lnTo>
                  <a:lnTo>
                    <a:pt x="503649" y="395613"/>
                  </a:lnTo>
                  <a:lnTo>
                    <a:pt x="502336" y="397800"/>
                  </a:lnTo>
                  <a:lnTo>
                    <a:pt x="502152" y="398160"/>
                  </a:lnTo>
                  <a:lnTo>
                    <a:pt x="501520" y="399365"/>
                  </a:lnTo>
                  <a:lnTo>
                    <a:pt x="499304" y="407598"/>
                  </a:lnTo>
                  <a:lnTo>
                    <a:pt x="499527" y="410787"/>
                  </a:lnTo>
                  <a:lnTo>
                    <a:pt x="500324" y="414140"/>
                  </a:lnTo>
                  <a:lnTo>
                    <a:pt x="500976" y="415987"/>
                  </a:lnTo>
                  <a:lnTo>
                    <a:pt x="501588" y="417766"/>
                  </a:lnTo>
                  <a:lnTo>
                    <a:pt x="502064" y="419438"/>
                  </a:lnTo>
                  <a:lnTo>
                    <a:pt x="502628" y="421373"/>
                  </a:lnTo>
                  <a:lnTo>
                    <a:pt x="503318" y="425446"/>
                  </a:lnTo>
                  <a:lnTo>
                    <a:pt x="503454" y="426632"/>
                  </a:lnTo>
                  <a:lnTo>
                    <a:pt x="503561" y="427477"/>
                  </a:lnTo>
                  <a:lnTo>
                    <a:pt x="503357" y="427886"/>
                  </a:lnTo>
                  <a:lnTo>
                    <a:pt x="502443" y="427672"/>
                  </a:lnTo>
                  <a:lnTo>
                    <a:pt x="501160" y="428129"/>
                  </a:lnTo>
                  <a:lnTo>
                    <a:pt x="500042" y="428352"/>
                  </a:lnTo>
                  <a:lnTo>
                    <a:pt x="499537" y="428731"/>
                  </a:lnTo>
                  <a:lnTo>
                    <a:pt x="499644" y="429344"/>
                  </a:lnTo>
                  <a:lnTo>
                    <a:pt x="499411" y="429869"/>
                  </a:lnTo>
                  <a:lnTo>
                    <a:pt x="498506" y="429869"/>
                  </a:lnTo>
                  <a:lnTo>
                    <a:pt x="497923" y="429149"/>
                  </a:lnTo>
                  <a:lnTo>
                    <a:pt x="497155" y="429140"/>
                  </a:lnTo>
                  <a:lnTo>
                    <a:pt x="496310" y="428410"/>
                  </a:lnTo>
                  <a:lnTo>
                    <a:pt x="495581" y="428090"/>
                  </a:lnTo>
                  <a:lnTo>
                    <a:pt x="494463" y="426836"/>
                  </a:lnTo>
                  <a:lnTo>
                    <a:pt x="493491" y="426525"/>
                  </a:lnTo>
                  <a:lnTo>
                    <a:pt x="492363" y="426369"/>
                  </a:lnTo>
                  <a:lnTo>
                    <a:pt x="491702" y="425941"/>
                  </a:lnTo>
                  <a:lnTo>
                    <a:pt x="490477" y="425893"/>
                  </a:lnTo>
                  <a:lnTo>
                    <a:pt x="490312" y="425893"/>
                  </a:lnTo>
                  <a:lnTo>
                    <a:pt x="488980" y="425864"/>
                  </a:lnTo>
                  <a:lnTo>
                    <a:pt x="487765" y="425786"/>
                  </a:lnTo>
                  <a:lnTo>
                    <a:pt x="487250" y="426194"/>
                  </a:lnTo>
                  <a:lnTo>
                    <a:pt x="486297" y="425873"/>
                  </a:lnTo>
                  <a:lnTo>
                    <a:pt x="485228" y="425932"/>
                  </a:lnTo>
                  <a:lnTo>
                    <a:pt x="484363" y="425922"/>
                  </a:lnTo>
                  <a:lnTo>
                    <a:pt x="484217" y="425883"/>
                  </a:lnTo>
                  <a:lnTo>
                    <a:pt x="483420" y="425621"/>
                  </a:lnTo>
                  <a:lnTo>
                    <a:pt x="482428" y="424940"/>
                  </a:lnTo>
                  <a:lnTo>
                    <a:pt x="480902" y="424065"/>
                  </a:lnTo>
                  <a:lnTo>
                    <a:pt x="479882" y="423317"/>
                  </a:lnTo>
                  <a:lnTo>
                    <a:pt x="478764" y="423035"/>
                  </a:lnTo>
                  <a:lnTo>
                    <a:pt x="477442" y="422656"/>
                  </a:lnTo>
                  <a:lnTo>
                    <a:pt x="477131" y="422520"/>
                  </a:lnTo>
                  <a:lnTo>
                    <a:pt x="476761" y="422354"/>
                  </a:lnTo>
                  <a:lnTo>
                    <a:pt x="476022" y="422646"/>
                  </a:lnTo>
                  <a:lnTo>
                    <a:pt x="475206" y="422102"/>
                  </a:lnTo>
                  <a:lnTo>
                    <a:pt x="473719" y="420994"/>
                  </a:lnTo>
                  <a:lnTo>
                    <a:pt x="473223" y="420206"/>
                  </a:lnTo>
                  <a:lnTo>
                    <a:pt x="471697" y="420420"/>
                  </a:lnTo>
                  <a:lnTo>
                    <a:pt x="470462" y="419759"/>
                  </a:lnTo>
                  <a:lnTo>
                    <a:pt x="469111" y="419429"/>
                  </a:lnTo>
                  <a:lnTo>
                    <a:pt x="468207" y="419710"/>
                  </a:lnTo>
                  <a:lnTo>
                    <a:pt x="467682" y="419166"/>
                  </a:lnTo>
                  <a:lnTo>
                    <a:pt x="468032" y="418243"/>
                  </a:lnTo>
                  <a:lnTo>
                    <a:pt x="467789" y="417815"/>
                  </a:lnTo>
                  <a:lnTo>
                    <a:pt x="466574" y="416911"/>
                  </a:lnTo>
                  <a:lnTo>
                    <a:pt x="466477" y="416551"/>
                  </a:lnTo>
                  <a:lnTo>
                    <a:pt x="466039" y="414967"/>
                  </a:lnTo>
                  <a:lnTo>
                    <a:pt x="465894" y="413722"/>
                  </a:lnTo>
                  <a:lnTo>
                    <a:pt x="465281" y="412556"/>
                  </a:lnTo>
                  <a:lnTo>
                    <a:pt x="464795" y="411555"/>
                  </a:lnTo>
                  <a:lnTo>
                    <a:pt x="463697" y="410894"/>
                  </a:lnTo>
                  <a:lnTo>
                    <a:pt x="463113" y="409990"/>
                  </a:lnTo>
                  <a:lnTo>
                    <a:pt x="462627" y="409018"/>
                  </a:lnTo>
                  <a:lnTo>
                    <a:pt x="461539" y="408221"/>
                  </a:lnTo>
                  <a:lnTo>
                    <a:pt x="461636" y="406743"/>
                  </a:lnTo>
                  <a:lnTo>
                    <a:pt x="460032" y="403107"/>
                  </a:lnTo>
                  <a:lnTo>
                    <a:pt x="460800" y="401163"/>
                  </a:lnTo>
                  <a:lnTo>
                    <a:pt x="460664" y="400454"/>
                  </a:lnTo>
                  <a:lnTo>
                    <a:pt x="460625" y="399559"/>
                  </a:lnTo>
                  <a:lnTo>
                    <a:pt x="460061" y="399579"/>
                  </a:lnTo>
                  <a:lnTo>
                    <a:pt x="460022" y="398101"/>
                  </a:lnTo>
                  <a:lnTo>
                    <a:pt x="459536" y="397479"/>
                  </a:lnTo>
                  <a:lnTo>
                    <a:pt x="458302" y="397110"/>
                  </a:lnTo>
                  <a:lnTo>
                    <a:pt x="456844" y="396731"/>
                  </a:lnTo>
                  <a:lnTo>
                    <a:pt x="455862" y="395603"/>
                  </a:lnTo>
                  <a:lnTo>
                    <a:pt x="452683" y="391025"/>
                  </a:lnTo>
                  <a:lnTo>
                    <a:pt x="451721" y="390607"/>
                  </a:lnTo>
                  <a:lnTo>
                    <a:pt x="450924" y="389100"/>
                  </a:lnTo>
                  <a:lnTo>
                    <a:pt x="450068" y="388157"/>
                  </a:lnTo>
                  <a:lnTo>
                    <a:pt x="448260" y="387166"/>
                  </a:lnTo>
                  <a:lnTo>
                    <a:pt x="447842" y="386835"/>
                  </a:lnTo>
                  <a:lnTo>
                    <a:pt x="446559" y="385863"/>
                  </a:lnTo>
                  <a:lnTo>
                    <a:pt x="446199" y="384939"/>
                  </a:lnTo>
                  <a:lnTo>
                    <a:pt x="445597" y="383822"/>
                  </a:lnTo>
                  <a:lnTo>
                    <a:pt x="445295" y="382636"/>
                  </a:lnTo>
                  <a:lnTo>
                    <a:pt x="444722" y="381722"/>
                  </a:lnTo>
                  <a:lnTo>
                    <a:pt x="444343" y="381022"/>
                  </a:lnTo>
                  <a:lnTo>
                    <a:pt x="444197" y="379924"/>
                  </a:lnTo>
                  <a:lnTo>
                    <a:pt x="443254" y="379175"/>
                  </a:lnTo>
                  <a:lnTo>
                    <a:pt x="442311" y="378349"/>
                  </a:lnTo>
                  <a:lnTo>
                    <a:pt x="442194" y="377348"/>
                  </a:lnTo>
                  <a:lnTo>
                    <a:pt x="441708" y="376502"/>
                  </a:lnTo>
                  <a:lnTo>
                    <a:pt x="441670" y="375724"/>
                  </a:lnTo>
                  <a:lnTo>
                    <a:pt x="440911" y="375170"/>
                  </a:lnTo>
                  <a:lnTo>
                    <a:pt x="439998" y="373936"/>
                  </a:lnTo>
                  <a:lnTo>
                    <a:pt x="439638" y="372964"/>
                  </a:lnTo>
                  <a:lnTo>
                    <a:pt x="439395" y="371603"/>
                  </a:lnTo>
                  <a:lnTo>
                    <a:pt x="439191" y="370650"/>
                  </a:lnTo>
                  <a:lnTo>
                    <a:pt x="439132" y="370358"/>
                  </a:lnTo>
                  <a:lnTo>
                    <a:pt x="438160" y="369814"/>
                  </a:lnTo>
                  <a:lnTo>
                    <a:pt x="437344" y="369104"/>
                  </a:lnTo>
                  <a:lnTo>
                    <a:pt x="436916" y="368016"/>
                  </a:lnTo>
                  <a:lnTo>
                    <a:pt x="435954" y="367219"/>
                  </a:lnTo>
                  <a:lnTo>
                    <a:pt x="435254" y="366558"/>
                  </a:lnTo>
                  <a:lnTo>
                    <a:pt x="433271" y="365537"/>
                  </a:lnTo>
                  <a:lnTo>
                    <a:pt x="432095" y="363807"/>
                  </a:lnTo>
                  <a:lnTo>
                    <a:pt x="430675" y="363534"/>
                  </a:lnTo>
                  <a:lnTo>
                    <a:pt x="429674" y="362679"/>
                  </a:lnTo>
                  <a:lnTo>
                    <a:pt x="428537" y="362679"/>
                  </a:lnTo>
                  <a:lnTo>
                    <a:pt x="427613" y="361629"/>
                  </a:lnTo>
                  <a:lnTo>
                    <a:pt x="427574" y="360472"/>
                  </a:lnTo>
                  <a:lnTo>
                    <a:pt x="426486" y="360054"/>
                  </a:lnTo>
                  <a:lnTo>
                    <a:pt x="425873" y="358703"/>
                  </a:lnTo>
                  <a:lnTo>
                    <a:pt x="424911" y="358305"/>
                  </a:lnTo>
                  <a:lnTo>
                    <a:pt x="423997" y="358217"/>
                  </a:lnTo>
                  <a:lnTo>
                    <a:pt x="422938" y="357663"/>
                  </a:lnTo>
                  <a:lnTo>
                    <a:pt x="421237" y="358208"/>
                  </a:lnTo>
                  <a:lnTo>
                    <a:pt x="420148" y="358159"/>
                  </a:lnTo>
                  <a:lnTo>
                    <a:pt x="419283" y="357955"/>
                  </a:lnTo>
                  <a:lnTo>
                    <a:pt x="418408" y="357751"/>
                  </a:lnTo>
                  <a:lnTo>
                    <a:pt x="417202" y="357683"/>
                  </a:lnTo>
                  <a:lnTo>
                    <a:pt x="415550" y="357440"/>
                  </a:lnTo>
                  <a:lnTo>
                    <a:pt x="414529" y="357527"/>
                  </a:lnTo>
                  <a:lnTo>
                    <a:pt x="413586" y="357809"/>
                  </a:lnTo>
                  <a:lnTo>
                    <a:pt x="412818" y="357712"/>
                  </a:lnTo>
                  <a:lnTo>
                    <a:pt x="411973" y="357216"/>
                  </a:lnTo>
                  <a:lnTo>
                    <a:pt x="410777" y="356779"/>
                  </a:lnTo>
                  <a:lnTo>
                    <a:pt x="409426" y="356156"/>
                  </a:lnTo>
                  <a:lnTo>
                    <a:pt x="409105" y="356254"/>
                  </a:lnTo>
                  <a:lnTo>
                    <a:pt x="408541" y="356429"/>
                  </a:lnTo>
                  <a:lnTo>
                    <a:pt x="408182" y="357197"/>
                  </a:lnTo>
                  <a:lnTo>
                    <a:pt x="407754" y="358198"/>
                  </a:lnTo>
                  <a:lnTo>
                    <a:pt x="406364" y="357935"/>
                  </a:lnTo>
                  <a:lnTo>
                    <a:pt x="405567" y="357935"/>
                  </a:lnTo>
                  <a:lnTo>
                    <a:pt x="404867" y="358441"/>
                  </a:lnTo>
                  <a:lnTo>
                    <a:pt x="403739" y="358519"/>
                  </a:lnTo>
                  <a:lnTo>
                    <a:pt x="402563" y="358694"/>
                  </a:lnTo>
                  <a:lnTo>
                    <a:pt x="402271" y="359831"/>
                  </a:lnTo>
                  <a:lnTo>
                    <a:pt x="401445" y="360822"/>
                  </a:lnTo>
                  <a:lnTo>
                    <a:pt x="400736" y="362018"/>
                  </a:lnTo>
                  <a:lnTo>
                    <a:pt x="400172" y="362640"/>
                  </a:lnTo>
                  <a:lnTo>
                    <a:pt x="399764" y="364069"/>
                  </a:lnTo>
                  <a:lnTo>
                    <a:pt x="399880" y="364886"/>
                  </a:lnTo>
                  <a:lnTo>
                    <a:pt x="399015" y="365751"/>
                  </a:lnTo>
                  <a:lnTo>
                    <a:pt x="398665" y="366937"/>
                  </a:lnTo>
                  <a:lnTo>
                    <a:pt x="399025" y="367763"/>
                  </a:lnTo>
                  <a:lnTo>
                    <a:pt x="398169" y="368696"/>
                  </a:lnTo>
                  <a:lnTo>
                    <a:pt x="396750" y="369231"/>
                  </a:lnTo>
                  <a:lnTo>
                    <a:pt x="396021" y="370300"/>
                  </a:lnTo>
                  <a:lnTo>
                    <a:pt x="395282" y="370611"/>
                  </a:lnTo>
                  <a:lnTo>
                    <a:pt x="394845" y="371690"/>
                  </a:lnTo>
                  <a:lnTo>
                    <a:pt x="394359" y="372507"/>
                  </a:lnTo>
                  <a:lnTo>
                    <a:pt x="392512" y="372332"/>
                  </a:lnTo>
                  <a:lnTo>
                    <a:pt x="391540" y="372507"/>
                  </a:lnTo>
                  <a:lnTo>
                    <a:pt x="390062" y="371826"/>
                  </a:lnTo>
                  <a:lnTo>
                    <a:pt x="388215" y="370961"/>
                  </a:lnTo>
                  <a:lnTo>
                    <a:pt x="387097" y="369970"/>
                  </a:lnTo>
                  <a:lnTo>
                    <a:pt x="385853" y="369435"/>
                  </a:lnTo>
                  <a:lnTo>
                    <a:pt x="384619" y="369056"/>
                  </a:lnTo>
                  <a:lnTo>
                    <a:pt x="383442" y="368686"/>
                  </a:lnTo>
                  <a:lnTo>
                    <a:pt x="382266" y="367481"/>
                  </a:lnTo>
                  <a:lnTo>
                    <a:pt x="381022" y="367034"/>
                  </a:lnTo>
                  <a:lnTo>
                    <a:pt x="374237" y="363398"/>
                  </a:lnTo>
                  <a:lnTo>
                    <a:pt x="372779" y="362601"/>
                  </a:lnTo>
                  <a:lnTo>
                    <a:pt x="371632" y="362261"/>
                  </a:lnTo>
                  <a:lnTo>
                    <a:pt x="370154" y="361153"/>
                  </a:lnTo>
                  <a:lnTo>
                    <a:pt x="368560" y="359831"/>
                  </a:lnTo>
                  <a:lnTo>
                    <a:pt x="368084" y="358110"/>
                  </a:lnTo>
                  <a:lnTo>
                    <a:pt x="367112" y="356759"/>
                  </a:lnTo>
                  <a:lnTo>
                    <a:pt x="366140" y="355544"/>
                  </a:lnTo>
                  <a:lnTo>
                    <a:pt x="365897" y="354105"/>
                  </a:lnTo>
                  <a:lnTo>
                    <a:pt x="365556" y="353474"/>
                  </a:lnTo>
                  <a:lnTo>
                    <a:pt x="365780" y="351967"/>
                  </a:lnTo>
                  <a:lnTo>
                    <a:pt x="365586" y="350052"/>
                  </a:lnTo>
                  <a:lnTo>
                    <a:pt x="364895" y="349177"/>
                  </a:lnTo>
                  <a:lnTo>
                    <a:pt x="364507" y="348419"/>
                  </a:lnTo>
                  <a:lnTo>
                    <a:pt x="363360" y="347155"/>
                  </a:lnTo>
                  <a:lnTo>
                    <a:pt x="362718" y="346795"/>
                  </a:lnTo>
                  <a:lnTo>
                    <a:pt x="362533" y="345541"/>
                  </a:lnTo>
                  <a:lnTo>
                    <a:pt x="362174" y="344151"/>
                  </a:lnTo>
                  <a:lnTo>
                    <a:pt x="361532" y="342878"/>
                  </a:lnTo>
                  <a:lnTo>
                    <a:pt x="360667" y="342781"/>
                  </a:lnTo>
                  <a:lnTo>
                    <a:pt x="360502" y="342441"/>
                  </a:lnTo>
                  <a:lnTo>
                    <a:pt x="360132" y="341643"/>
                  </a:lnTo>
                  <a:lnTo>
                    <a:pt x="359014" y="341391"/>
                  </a:lnTo>
                  <a:lnTo>
                    <a:pt x="358363" y="340798"/>
                  </a:lnTo>
                  <a:lnTo>
                    <a:pt x="357235" y="340098"/>
                  </a:lnTo>
                  <a:lnTo>
                    <a:pt x="356166" y="339281"/>
                  </a:lnTo>
                  <a:lnTo>
                    <a:pt x="354407" y="339009"/>
                  </a:lnTo>
                  <a:lnTo>
                    <a:pt x="352958" y="338348"/>
                  </a:lnTo>
                  <a:lnTo>
                    <a:pt x="352861" y="337687"/>
                  </a:lnTo>
                  <a:lnTo>
                    <a:pt x="351248" y="336696"/>
                  </a:lnTo>
                  <a:lnTo>
                    <a:pt x="349974" y="335840"/>
                  </a:lnTo>
                  <a:lnTo>
                    <a:pt x="349576" y="335014"/>
                  </a:lnTo>
                  <a:lnTo>
                    <a:pt x="348701" y="333867"/>
                  </a:lnTo>
                  <a:lnTo>
                    <a:pt x="347204" y="333167"/>
                  </a:lnTo>
                  <a:lnTo>
                    <a:pt x="346037" y="332613"/>
                  </a:lnTo>
                  <a:lnTo>
                    <a:pt x="345648" y="331971"/>
                  </a:lnTo>
                  <a:lnTo>
                    <a:pt x="344278" y="330387"/>
                  </a:lnTo>
                  <a:lnTo>
                    <a:pt x="343024" y="329843"/>
                  </a:lnTo>
                  <a:lnTo>
                    <a:pt x="342742" y="329007"/>
                  </a:lnTo>
                  <a:lnTo>
                    <a:pt x="341964" y="328579"/>
                  </a:lnTo>
                  <a:lnTo>
                    <a:pt x="341809" y="328491"/>
                  </a:lnTo>
                  <a:lnTo>
                    <a:pt x="340428" y="328384"/>
                  </a:lnTo>
                  <a:lnTo>
                    <a:pt x="338688" y="327325"/>
                  </a:lnTo>
                  <a:lnTo>
                    <a:pt x="337580" y="326285"/>
                  </a:lnTo>
                  <a:lnTo>
                    <a:pt x="336773" y="325400"/>
                  </a:lnTo>
                  <a:lnTo>
                    <a:pt x="336355" y="324331"/>
                  </a:lnTo>
                  <a:lnTo>
                    <a:pt x="335461" y="323116"/>
                  </a:lnTo>
                  <a:lnTo>
                    <a:pt x="335140" y="322688"/>
                  </a:lnTo>
                  <a:lnTo>
                    <a:pt x="334265" y="321930"/>
                  </a:lnTo>
                  <a:lnTo>
                    <a:pt x="333361" y="321794"/>
                  </a:lnTo>
                  <a:lnTo>
                    <a:pt x="333050" y="322008"/>
                  </a:lnTo>
                  <a:lnTo>
                    <a:pt x="332253" y="321366"/>
                  </a:lnTo>
                  <a:lnTo>
                    <a:pt x="323757" y="321356"/>
                  </a:lnTo>
                  <a:lnTo>
                    <a:pt x="318217" y="321356"/>
                  </a:lnTo>
                  <a:lnTo>
                    <a:pt x="315932" y="321356"/>
                  </a:lnTo>
                  <a:lnTo>
                    <a:pt x="301575" y="321356"/>
                  </a:lnTo>
                  <a:lnTo>
                    <a:pt x="301575" y="326537"/>
                  </a:lnTo>
                  <a:lnTo>
                    <a:pt x="301575" y="329570"/>
                  </a:lnTo>
                  <a:lnTo>
                    <a:pt x="292457" y="329580"/>
                  </a:lnTo>
                  <a:lnTo>
                    <a:pt x="289657" y="329590"/>
                  </a:lnTo>
                  <a:lnTo>
                    <a:pt x="286206" y="329590"/>
                  </a:lnTo>
                  <a:lnTo>
                    <a:pt x="271975" y="329561"/>
                  </a:lnTo>
                  <a:lnTo>
                    <a:pt x="260466" y="329580"/>
                  </a:lnTo>
                  <a:lnTo>
                    <a:pt x="249238" y="329599"/>
                  </a:lnTo>
                  <a:lnTo>
                    <a:pt x="243902" y="327908"/>
                  </a:lnTo>
                  <a:lnTo>
                    <a:pt x="225685" y="322134"/>
                  </a:lnTo>
                  <a:lnTo>
                    <a:pt x="207993" y="316671"/>
                  </a:lnTo>
                  <a:lnTo>
                    <a:pt x="200382" y="314319"/>
                  </a:lnTo>
                  <a:lnTo>
                    <a:pt x="180980" y="308379"/>
                  </a:lnTo>
                  <a:lnTo>
                    <a:pt x="181018" y="307854"/>
                  </a:lnTo>
                  <a:lnTo>
                    <a:pt x="181300" y="307349"/>
                  </a:lnTo>
                  <a:lnTo>
                    <a:pt x="180970" y="307086"/>
                  </a:lnTo>
                  <a:lnTo>
                    <a:pt x="181232" y="306571"/>
                  </a:lnTo>
                  <a:lnTo>
                    <a:pt x="181048" y="306134"/>
                  </a:lnTo>
                  <a:lnTo>
                    <a:pt x="181864" y="305550"/>
                  </a:lnTo>
                  <a:lnTo>
                    <a:pt x="182690" y="304277"/>
                  </a:lnTo>
                  <a:lnTo>
                    <a:pt x="177558" y="304627"/>
                  </a:lnTo>
                  <a:lnTo>
                    <a:pt x="169081" y="305220"/>
                  </a:lnTo>
                  <a:lnTo>
                    <a:pt x="158466" y="306017"/>
                  </a:lnTo>
                  <a:lnTo>
                    <a:pt x="157378" y="306114"/>
                  </a:lnTo>
                  <a:lnTo>
                    <a:pt x="149446" y="306746"/>
                  </a:lnTo>
                  <a:lnTo>
                    <a:pt x="147861" y="306882"/>
                  </a:lnTo>
                  <a:lnTo>
                    <a:pt x="143662" y="307222"/>
                  </a:lnTo>
                  <a:lnTo>
                    <a:pt x="138782" y="307650"/>
                  </a:lnTo>
                  <a:lnTo>
                    <a:pt x="138646" y="306707"/>
                  </a:lnTo>
                  <a:lnTo>
                    <a:pt x="138558" y="306105"/>
                  </a:lnTo>
                  <a:lnTo>
                    <a:pt x="137975" y="305132"/>
                  </a:lnTo>
                  <a:lnTo>
                    <a:pt x="137470" y="304821"/>
                  </a:lnTo>
                  <a:lnTo>
                    <a:pt x="136566" y="305181"/>
                  </a:lnTo>
                  <a:lnTo>
                    <a:pt x="136400" y="304617"/>
                  </a:lnTo>
                  <a:lnTo>
                    <a:pt x="136400" y="303033"/>
                  </a:lnTo>
                  <a:lnTo>
                    <a:pt x="135924" y="302391"/>
                  </a:lnTo>
                  <a:lnTo>
                    <a:pt x="135905" y="302080"/>
                  </a:lnTo>
                  <a:lnTo>
                    <a:pt x="136060" y="301857"/>
                  </a:lnTo>
                  <a:lnTo>
                    <a:pt x="136255" y="301895"/>
                  </a:lnTo>
                  <a:lnTo>
                    <a:pt x="136381" y="301711"/>
                  </a:lnTo>
                  <a:lnTo>
                    <a:pt x="136410" y="300962"/>
                  </a:lnTo>
                  <a:lnTo>
                    <a:pt x="136089" y="299592"/>
                  </a:lnTo>
                  <a:lnTo>
                    <a:pt x="135934" y="298921"/>
                  </a:lnTo>
                  <a:lnTo>
                    <a:pt x="130179" y="292087"/>
                  </a:lnTo>
                  <a:lnTo>
                    <a:pt x="129265" y="291096"/>
                  </a:lnTo>
                  <a:lnTo>
                    <a:pt x="127992" y="290736"/>
                  </a:lnTo>
                  <a:lnTo>
                    <a:pt x="127788" y="290318"/>
                  </a:lnTo>
                  <a:lnTo>
                    <a:pt x="126194" y="289064"/>
                  </a:lnTo>
                  <a:lnTo>
                    <a:pt x="125717" y="288675"/>
                  </a:lnTo>
                  <a:lnTo>
                    <a:pt x="124133" y="288092"/>
                  </a:lnTo>
                  <a:lnTo>
                    <a:pt x="122791" y="287198"/>
                  </a:lnTo>
                  <a:lnTo>
                    <a:pt x="121178" y="285817"/>
                  </a:lnTo>
                  <a:lnTo>
                    <a:pt x="120702" y="285565"/>
                  </a:lnTo>
                  <a:lnTo>
                    <a:pt x="120381" y="285390"/>
                  </a:lnTo>
                  <a:lnTo>
                    <a:pt x="119448" y="285711"/>
                  </a:lnTo>
                  <a:lnTo>
                    <a:pt x="118563" y="286090"/>
                  </a:lnTo>
                  <a:lnTo>
                    <a:pt x="118077" y="286294"/>
                  </a:lnTo>
                  <a:lnTo>
                    <a:pt x="117008" y="286128"/>
                  </a:lnTo>
                  <a:lnTo>
                    <a:pt x="116716" y="285973"/>
                  </a:lnTo>
                  <a:lnTo>
                    <a:pt x="116327" y="285769"/>
                  </a:lnTo>
                  <a:lnTo>
                    <a:pt x="115559" y="285711"/>
                  </a:lnTo>
                  <a:lnTo>
                    <a:pt x="114976" y="285001"/>
                  </a:lnTo>
                  <a:lnTo>
                    <a:pt x="115598" y="284457"/>
                  </a:lnTo>
                  <a:lnTo>
                    <a:pt x="115268" y="283008"/>
                  </a:lnTo>
                  <a:lnTo>
                    <a:pt x="114393" y="281453"/>
                  </a:lnTo>
                  <a:lnTo>
                    <a:pt x="113314" y="280384"/>
                  </a:lnTo>
                  <a:lnTo>
                    <a:pt x="111778" y="280170"/>
                  </a:lnTo>
                  <a:lnTo>
                    <a:pt x="110398" y="280277"/>
                  </a:lnTo>
                  <a:lnTo>
                    <a:pt x="109192" y="280296"/>
                  </a:lnTo>
                  <a:lnTo>
                    <a:pt x="108103" y="280870"/>
                  </a:lnTo>
                  <a:lnTo>
                    <a:pt x="107199" y="280267"/>
                  </a:lnTo>
                  <a:lnTo>
                    <a:pt x="105557" y="280034"/>
                  </a:lnTo>
                  <a:lnTo>
                    <a:pt x="105372" y="280004"/>
                  </a:lnTo>
                  <a:lnTo>
                    <a:pt x="103263" y="279237"/>
                  </a:lnTo>
                  <a:lnTo>
                    <a:pt x="102534" y="279159"/>
                  </a:lnTo>
                  <a:lnTo>
                    <a:pt x="100385" y="277934"/>
                  </a:lnTo>
                  <a:lnTo>
                    <a:pt x="99851" y="276991"/>
                  </a:lnTo>
                  <a:lnTo>
                    <a:pt x="99608" y="276272"/>
                  </a:lnTo>
                  <a:lnTo>
                    <a:pt x="98830" y="275854"/>
                  </a:lnTo>
                  <a:lnTo>
                    <a:pt x="97683" y="275018"/>
                  </a:lnTo>
                  <a:lnTo>
                    <a:pt x="96128" y="274055"/>
                  </a:lnTo>
                  <a:lnTo>
                    <a:pt x="95817" y="273968"/>
                  </a:lnTo>
                  <a:lnTo>
                    <a:pt x="94738" y="273667"/>
                  </a:lnTo>
                  <a:lnTo>
                    <a:pt x="93279" y="273200"/>
                  </a:lnTo>
                  <a:lnTo>
                    <a:pt x="92045" y="273433"/>
                  </a:lnTo>
                  <a:lnTo>
                    <a:pt x="91598" y="273667"/>
                  </a:lnTo>
                  <a:lnTo>
                    <a:pt x="90188" y="273287"/>
                  </a:lnTo>
                  <a:lnTo>
                    <a:pt x="89284" y="273297"/>
                  </a:lnTo>
                  <a:lnTo>
                    <a:pt x="88584" y="273424"/>
                  </a:lnTo>
                  <a:lnTo>
                    <a:pt x="86796" y="272772"/>
                  </a:lnTo>
                  <a:lnTo>
                    <a:pt x="85357" y="272461"/>
                  </a:lnTo>
                  <a:lnTo>
                    <a:pt x="83705" y="272247"/>
                  </a:lnTo>
                  <a:lnTo>
                    <a:pt x="80895" y="272296"/>
                  </a:lnTo>
                  <a:lnTo>
                    <a:pt x="78037" y="272724"/>
                  </a:lnTo>
                  <a:lnTo>
                    <a:pt x="76949" y="271343"/>
                  </a:lnTo>
                  <a:lnTo>
                    <a:pt x="76239" y="270974"/>
                  </a:lnTo>
                  <a:lnTo>
                    <a:pt x="75675" y="270721"/>
                  </a:lnTo>
                  <a:lnTo>
                    <a:pt x="74917" y="270770"/>
                  </a:lnTo>
                  <a:lnTo>
                    <a:pt x="74499" y="270274"/>
                  </a:lnTo>
                  <a:lnTo>
                    <a:pt x="75296" y="268252"/>
                  </a:lnTo>
                  <a:lnTo>
                    <a:pt x="75063" y="267543"/>
                  </a:lnTo>
                  <a:lnTo>
                    <a:pt x="74849" y="267406"/>
                  </a:lnTo>
                  <a:lnTo>
                    <a:pt x="75141" y="265219"/>
                  </a:lnTo>
                  <a:lnTo>
                    <a:pt x="74032" y="264383"/>
                  </a:lnTo>
                  <a:lnTo>
                    <a:pt x="74412" y="263081"/>
                  </a:lnTo>
                  <a:lnTo>
                    <a:pt x="74723" y="262031"/>
                  </a:lnTo>
                  <a:lnTo>
                    <a:pt x="74791" y="261195"/>
                  </a:lnTo>
                  <a:lnTo>
                    <a:pt x="74674" y="260369"/>
                  </a:lnTo>
                  <a:lnTo>
                    <a:pt x="73955" y="259834"/>
                  </a:lnTo>
                  <a:lnTo>
                    <a:pt x="73245" y="259416"/>
                  </a:lnTo>
                  <a:lnTo>
                    <a:pt x="72477" y="259698"/>
                  </a:lnTo>
                  <a:lnTo>
                    <a:pt x="70825" y="258891"/>
                  </a:lnTo>
                  <a:lnTo>
                    <a:pt x="69911" y="258104"/>
                  </a:lnTo>
                  <a:lnTo>
                    <a:pt x="70222" y="257258"/>
                  </a:lnTo>
                  <a:lnTo>
                    <a:pt x="70543" y="256043"/>
                  </a:lnTo>
                  <a:lnTo>
                    <a:pt x="70125" y="254769"/>
                  </a:lnTo>
                  <a:lnTo>
                    <a:pt x="68832" y="254342"/>
                  </a:lnTo>
                  <a:lnTo>
                    <a:pt x="67967" y="254215"/>
                  </a:lnTo>
                  <a:lnTo>
                    <a:pt x="65945" y="252194"/>
                  </a:lnTo>
                  <a:lnTo>
                    <a:pt x="64982" y="251027"/>
                  </a:lnTo>
                  <a:lnTo>
                    <a:pt x="63048" y="250454"/>
                  </a:lnTo>
                  <a:lnTo>
                    <a:pt x="62280" y="249608"/>
                  </a:lnTo>
                  <a:lnTo>
                    <a:pt x="61959" y="248325"/>
                  </a:lnTo>
                  <a:lnTo>
                    <a:pt x="61687" y="248111"/>
                  </a:lnTo>
                  <a:lnTo>
                    <a:pt x="60598" y="247207"/>
                  </a:lnTo>
                  <a:lnTo>
                    <a:pt x="59587" y="246458"/>
                  </a:lnTo>
                  <a:lnTo>
                    <a:pt x="59150" y="244913"/>
                  </a:lnTo>
                  <a:lnTo>
                    <a:pt x="58314" y="244106"/>
                  </a:lnTo>
                  <a:lnTo>
                    <a:pt x="57536" y="243911"/>
                  </a:lnTo>
                  <a:lnTo>
                    <a:pt x="56671" y="242551"/>
                  </a:lnTo>
                  <a:lnTo>
                    <a:pt x="55612" y="241345"/>
                  </a:lnTo>
                  <a:lnTo>
                    <a:pt x="53784" y="240218"/>
                  </a:lnTo>
                  <a:lnTo>
                    <a:pt x="52938" y="239955"/>
                  </a:lnTo>
                  <a:lnTo>
                    <a:pt x="51801" y="238837"/>
                  </a:lnTo>
                  <a:lnTo>
                    <a:pt x="51539" y="237185"/>
                  </a:lnTo>
                  <a:lnTo>
                    <a:pt x="50829" y="235503"/>
                  </a:lnTo>
                  <a:lnTo>
                    <a:pt x="50304" y="233724"/>
                  </a:lnTo>
                  <a:lnTo>
                    <a:pt x="51160" y="232781"/>
                  </a:lnTo>
                  <a:lnTo>
                    <a:pt x="52307" y="233209"/>
                  </a:lnTo>
                  <a:lnTo>
                    <a:pt x="53152" y="231897"/>
                  </a:lnTo>
                  <a:lnTo>
                    <a:pt x="53473" y="230176"/>
                  </a:lnTo>
                  <a:lnTo>
                    <a:pt x="53570" y="229486"/>
                  </a:lnTo>
                  <a:lnTo>
                    <a:pt x="53191" y="228844"/>
                  </a:lnTo>
                  <a:lnTo>
                    <a:pt x="52277" y="227367"/>
                  </a:lnTo>
                  <a:lnTo>
                    <a:pt x="51471" y="226677"/>
                  </a:lnTo>
                  <a:lnTo>
                    <a:pt x="50644" y="226628"/>
                  </a:lnTo>
                  <a:lnTo>
                    <a:pt x="49274" y="227007"/>
                  </a:lnTo>
                  <a:lnTo>
                    <a:pt x="48535" y="226959"/>
                  </a:lnTo>
                  <a:lnTo>
                    <a:pt x="47835" y="226920"/>
                  </a:lnTo>
                  <a:lnTo>
                    <a:pt x="45998" y="225860"/>
                  </a:lnTo>
                  <a:lnTo>
                    <a:pt x="45006" y="224791"/>
                  </a:lnTo>
                  <a:lnTo>
                    <a:pt x="44559" y="224256"/>
                  </a:lnTo>
                  <a:lnTo>
                    <a:pt x="44394" y="224188"/>
                  </a:lnTo>
                  <a:lnTo>
                    <a:pt x="43869" y="224003"/>
                  </a:lnTo>
                  <a:lnTo>
                    <a:pt x="43490" y="223479"/>
                  </a:lnTo>
                  <a:lnTo>
                    <a:pt x="42518" y="222691"/>
                  </a:lnTo>
                  <a:lnTo>
                    <a:pt x="42129" y="221573"/>
                  </a:lnTo>
                  <a:lnTo>
                    <a:pt x="42362" y="220358"/>
                  </a:lnTo>
                  <a:lnTo>
                    <a:pt x="42440" y="219960"/>
                  </a:lnTo>
                  <a:lnTo>
                    <a:pt x="42294" y="219269"/>
                  </a:lnTo>
                  <a:lnTo>
                    <a:pt x="41672" y="218152"/>
                  </a:lnTo>
                  <a:lnTo>
                    <a:pt x="41624" y="217685"/>
                  </a:lnTo>
                  <a:lnTo>
                    <a:pt x="40749" y="217121"/>
                  </a:lnTo>
                  <a:lnTo>
                    <a:pt x="40331" y="216596"/>
                  </a:lnTo>
                  <a:lnTo>
                    <a:pt x="40302" y="215595"/>
                  </a:lnTo>
                  <a:lnTo>
                    <a:pt x="40700" y="214934"/>
                  </a:lnTo>
                  <a:lnTo>
                    <a:pt x="40700" y="213583"/>
                  </a:lnTo>
                  <a:lnTo>
                    <a:pt x="40622" y="213184"/>
                  </a:lnTo>
                  <a:lnTo>
                    <a:pt x="40535" y="212679"/>
                  </a:lnTo>
                  <a:lnTo>
                    <a:pt x="40418" y="212028"/>
                  </a:lnTo>
                  <a:lnTo>
                    <a:pt x="41274" y="211493"/>
                  </a:lnTo>
                  <a:lnTo>
                    <a:pt x="42498" y="211405"/>
                  </a:lnTo>
                  <a:lnTo>
                    <a:pt x="42732" y="211678"/>
                  </a:lnTo>
                  <a:lnTo>
                    <a:pt x="42897" y="212630"/>
                  </a:lnTo>
                  <a:lnTo>
                    <a:pt x="43257" y="212795"/>
                  </a:lnTo>
                  <a:lnTo>
                    <a:pt x="43159" y="213058"/>
                  </a:lnTo>
                  <a:lnTo>
                    <a:pt x="42654" y="213184"/>
                  </a:lnTo>
                  <a:lnTo>
                    <a:pt x="43189" y="215294"/>
                  </a:lnTo>
                  <a:lnTo>
                    <a:pt x="45308" y="215916"/>
                  </a:lnTo>
                  <a:lnTo>
                    <a:pt x="46688" y="216907"/>
                  </a:lnTo>
                  <a:lnTo>
                    <a:pt x="47407" y="216596"/>
                  </a:lnTo>
                  <a:lnTo>
                    <a:pt x="47718" y="216460"/>
                  </a:lnTo>
                  <a:lnTo>
                    <a:pt x="47135" y="215488"/>
                  </a:lnTo>
                  <a:lnTo>
                    <a:pt x="46980" y="214419"/>
                  </a:lnTo>
                  <a:lnTo>
                    <a:pt x="46795" y="213933"/>
                  </a:lnTo>
                  <a:lnTo>
                    <a:pt x="45862" y="213359"/>
                  </a:lnTo>
                  <a:lnTo>
                    <a:pt x="45201" y="212844"/>
                  </a:lnTo>
                  <a:lnTo>
                    <a:pt x="45162" y="212329"/>
                  </a:lnTo>
                  <a:lnTo>
                    <a:pt x="44054" y="211921"/>
                  </a:lnTo>
                  <a:lnTo>
                    <a:pt x="43675" y="211328"/>
                  </a:lnTo>
                  <a:lnTo>
                    <a:pt x="44219" y="210958"/>
                  </a:lnTo>
                  <a:lnTo>
                    <a:pt x="43762" y="209792"/>
                  </a:lnTo>
                  <a:lnTo>
                    <a:pt x="43655" y="209520"/>
                  </a:lnTo>
                  <a:lnTo>
                    <a:pt x="42858" y="209588"/>
                  </a:lnTo>
                  <a:lnTo>
                    <a:pt x="42003" y="208664"/>
                  </a:lnTo>
                  <a:lnTo>
                    <a:pt x="43053" y="208256"/>
                  </a:lnTo>
                  <a:lnTo>
                    <a:pt x="43033" y="207712"/>
                  </a:lnTo>
                  <a:lnTo>
                    <a:pt x="43509" y="207682"/>
                  </a:lnTo>
                  <a:lnTo>
                    <a:pt x="43898" y="207663"/>
                  </a:lnTo>
                  <a:lnTo>
                    <a:pt x="44967" y="206914"/>
                  </a:lnTo>
                  <a:lnTo>
                    <a:pt x="44851" y="206749"/>
                  </a:lnTo>
                  <a:lnTo>
                    <a:pt x="44258" y="205933"/>
                  </a:lnTo>
                  <a:lnTo>
                    <a:pt x="42576" y="205233"/>
                  </a:lnTo>
                  <a:lnTo>
                    <a:pt x="40846" y="205865"/>
                  </a:lnTo>
                  <a:lnTo>
                    <a:pt x="40651" y="207264"/>
                  </a:lnTo>
                  <a:lnTo>
                    <a:pt x="41497" y="207925"/>
                  </a:lnTo>
                  <a:lnTo>
                    <a:pt x="40846" y="208460"/>
                  </a:lnTo>
                  <a:lnTo>
                    <a:pt x="40885" y="209277"/>
                  </a:lnTo>
                  <a:lnTo>
                    <a:pt x="41575" y="209802"/>
                  </a:lnTo>
                  <a:lnTo>
                    <a:pt x="42129" y="210540"/>
                  </a:lnTo>
                  <a:lnTo>
                    <a:pt x="40933" y="211017"/>
                  </a:lnTo>
                  <a:lnTo>
                    <a:pt x="39961" y="210949"/>
                  </a:lnTo>
                  <a:lnTo>
                    <a:pt x="38785" y="210132"/>
                  </a:lnTo>
                  <a:lnTo>
                    <a:pt x="37376" y="209558"/>
                  </a:lnTo>
                  <a:lnTo>
                    <a:pt x="36938" y="209792"/>
                  </a:lnTo>
                  <a:lnTo>
                    <a:pt x="35995" y="209034"/>
                  </a:lnTo>
                  <a:lnTo>
                    <a:pt x="35208" y="208285"/>
                  </a:lnTo>
                  <a:lnTo>
                    <a:pt x="34129" y="207546"/>
                  </a:lnTo>
                  <a:lnTo>
                    <a:pt x="32603" y="207274"/>
                  </a:lnTo>
                  <a:lnTo>
                    <a:pt x="31981" y="207993"/>
                  </a:lnTo>
                  <a:lnTo>
                    <a:pt x="31300" y="207789"/>
                  </a:lnTo>
                  <a:lnTo>
                    <a:pt x="32224" y="205787"/>
                  </a:lnTo>
                  <a:lnTo>
                    <a:pt x="32360" y="204650"/>
                  </a:lnTo>
                  <a:lnTo>
                    <a:pt x="31747" y="203522"/>
                  </a:lnTo>
                  <a:lnTo>
                    <a:pt x="31757" y="202871"/>
                  </a:lnTo>
                  <a:lnTo>
                    <a:pt x="31446" y="202453"/>
                  </a:lnTo>
                  <a:lnTo>
                    <a:pt x="30532" y="202385"/>
                  </a:lnTo>
                  <a:lnTo>
                    <a:pt x="30260" y="201733"/>
                  </a:lnTo>
                  <a:lnTo>
                    <a:pt x="29949" y="200722"/>
                  </a:lnTo>
                  <a:lnTo>
                    <a:pt x="28471" y="199186"/>
                  </a:lnTo>
                  <a:lnTo>
                    <a:pt x="26945" y="198525"/>
                  </a:lnTo>
                  <a:lnTo>
                    <a:pt x="25448" y="197524"/>
                  </a:lnTo>
                  <a:lnTo>
                    <a:pt x="25128" y="196960"/>
                  </a:lnTo>
                  <a:lnTo>
                    <a:pt x="23446" y="195075"/>
                  </a:lnTo>
                  <a:lnTo>
                    <a:pt x="22104" y="194307"/>
                  </a:lnTo>
                  <a:lnTo>
                    <a:pt x="21638" y="193840"/>
                  </a:lnTo>
                  <a:lnTo>
                    <a:pt x="21064" y="193276"/>
                  </a:lnTo>
                  <a:lnTo>
                    <a:pt x="19849" y="192450"/>
                  </a:lnTo>
                  <a:lnTo>
                    <a:pt x="19460" y="191925"/>
                  </a:lnTo>
                  <a:lnTo>
                    <a:pt x="18537" y="191177"/>
                  </a:lnTo>
                  <a:lnTo>
                    <a:pt x="18129" y="190418"/>
                  </a:lnTo>
                  <a:lnTo>
                    <a:pt x="18897" y="189203"/>
                  </a:lnTo>
                  <a:lnTo>
                    <a:pt x="18333" y="187308"/>
                  </a:lnTo>
                  <a:lnTo>
                    <a:pt x="17526" y="186064"/>
                  </a:lnTo>
                  <a:lnTo>
                    <a:pt x="16923" y="184644"/>
                  </a:lnTo>
                  <a:lnTo>
                    <a:pt x="16437" y="183011"/>
                  </a:lnTo>
                  <a:lnTo>
                    <a:pt x="16632" y="181446"/>
                  </a:lnTo>
                  <a:lnTo>
                    <a:pt x="17516" y="179502"/>
                  </a:lnTo>
                  <a:lnTo>
                    <a:pt x="17225" y="178248"/>
                  </a:lnTo>
                  <a:lnTo>
                    <a:pt x="17030" y="177101"/>
                  </a:lnTo>
                  <a:lnTo>
                    <a:pt x="16369" y="176391"/>
                  </a:lnTo>
                  <a:lnTo>
                    <a:pt x="15961" y="174399"/>
                  </a:lnTo>
                  <a:lnTo>
                    <a:pt x="14940" y="173835"/>
                  </a:lnTo>
                  <a:lnTo>
                    <a:pt x="14075" y="172756"/>
                  </a:lnTo>
                  <a:lnTo>
                    <a:pt x="12792" y="171317"/>
                  </a:lnTo>
                  <a:lnTo>
                    <a:pt x="12598" y="171094"/>
                  </a:lnTo>
                  <a:lnTo>
                    <a:pt x="11995" y="170948"/>
                  </a:lnTo>
                  <a:lnTo>
                    <a:pt x="11664" y="169908"/>
                  </a:lnTo>
                  <a:lnTo>
                    <a:pt x="10702" y="169218"/>
                  </a:lnTo>
                  <a:lnTo>
                    <a:pt x="9817" y="168955"/>
                  </a:lnTo>
                  <a:lnTo>
                    <a:pt x="8534" y="167973"/>
                  </a:lnTo>
                  <a:lnTo>
                    <a:pt x="6989" y="166885"/>
                  </a:lnTo>
                  <a:lnTo>
                    <a:pt x="6619" y="166574"/>
                  </a:lnTo>
                  <a:lnTo>
                    <a:pt x="6804" y="165281"/>
                  </a:lnTo>
                  <a:lnTo>
                    <a:pt x="6580" y="164493"/>
                  </a:lnTo>
                  <a:lnTo>
                    <a:pt x="5774" y="163337"/>
                  </a:lnTo>
                  <a:lnTo>
                    <a:pt x="6182" y="162121"/>
                  </a:lnTo>
                  <a:lnTo>
                    <a:pt x="7747" y="159293"/>
                  </a:lnTo>
                  <a:lnTo>
                    <a:pt x="10022" y="155939"/>
                  </a:lnTo>
                  <a:lnTo>
                    <a:pt x="11091" y="153276"/>
                  </a:lnTo>
                  <a:lnTo>
                    <a:pt x="10955" y="152197"/>
                  </a:lnTo>
                  <a:lnTo>
                    <a:pt x="10430" y="151487"/>
                  </a:lnTo>
                  <a:lnTo>
                    <a:pt x="10255" y="150544"/>
                  </a:lnTo>
                  <a:lnTo>
                    <a:pt x="11013" y="149621"/>
                  </a:lnTo>
                  <a:lnTo>
                    <a:pt x="11567" y="147832"/>
                  </a:lnTo>
                  <a:lnTo>
                    <a:pt x="12102" y="145052"/>
                  </a:lnTo>
                  <a:lnTo>
                    <a:pt x="12014" y="144595"/>
                  </a:lnTo>
                  <a:lnTo>
                    <a:pt x="11752" y="143079"/>
                  </a:lnTo>
                  <a:lnTo>
                    <a:pt x="11139" y="141601"/>
                  </a:lnTo>
                  <a:lnTo>
                    <a:pt x="10634" y="140133"/>
                  </a:lnTo>
                  <a:lnTo>
                    <a:pt x="10440" y="139774"/>
                  </a:lnTo>
                  <a:lnTo>
                    <a:pt x="9759" y="139637"/>
                  </a:lnTo>
                  <a:lnTo>
                    <a:pt x="8777" y="138617"/>
                  </a:lnTo>
                  <a:lnTo>
                    <a:pt x="9244" y="137625"/>
                  </a:lnTo>
                  <a:lnTo>
                    <a:pt x="9536" y="135895"/>
                  </a:lnTo>
                  <a:lnTo>
                    <a:pt x="9390" y="134855"/>
                  </a:lnTo>
                  <a:lnTo>
                    <a:pt x="8311" y="133990"/>
                  </a:lnTo>
                  <a:lnTo>
                    <a:pt x="7514" y="133581"/>
                  </a:lnTo>
                  <a:lnTo>
                    <a:pt x="6833" y="132454"/>
                  </a:lnTo>
                  <a:lnTo>
                    <a:pt x="6658" y="131521"/>
                  </a:lnTo>
                  <a:lnTo>
                    <a:pt x="6250" y="130675"/>
                  </a:lnTo>
                  <a:lnTo>
                    <a:pt x="5744" y="130247"/>
                  </a:lnTo>
                  <a:lnTo>
                    <a:pt x="5754" y="129207"/>
                  </a:lnTo>
                  <a:lnTo>
                    <a:pt x="5482" y="128391"/>
                  </a:lnTo>
                  <a:lnTo>
                    <a:pt x="5307" y="126787"/>
                  </a:lnTo>
                  <a:lnTo>
                    <a:pt x="5968" y="124959"/>
                  </a:lnTo>
                  <a:lnTo>
                    <a:pt x="5929" y="123909"/>
                  </a:lnTo>
                  <a:lnTo>
                    <a:pt x="5706" y="122811"/>
                  </a:lnTo>
                  <a:lnTo>
                    <a:pt x="5025" y="122480"/>
                  </a:lnTo>
                  <a:lnTo>
                    <a:pt x="5064" y="122228"/>
                  </a:lnTo>
                  <a:lnTo>
                    <a:pt x="3936" y="121411"/>
                  </a:lnTo>
                  <a:lnTo>
                    <a:pt x="3168" y="119477"/>
                  </a:lnTo>
                  <a:lnTo>
                    <a:pt x="4471" y="117455"/>
                  </a:lnTo>
                  <a:lnTo>
                    <a:pt x="5288" y="115258"/>
                  </a:lnTo>
                  <a:lnTo>
                    <a:pt x="5735" y="113644"/>
                  </a:lnTo>
                  <a:lnTo>
                    <a:pt x="6026" y="112478"/>
                  </a:lnTo>
                  <a:lnTo>
                    <a:pt x="6269" y="111632"/>
                  </a:lnTo>
                  <a:lnTo>
                    <a:pt x="5939" y="111049"/>
                  </a:lnTo>
                  <a:lnTo>
                    <a:pt x="6804" y="110310"/>
                  </a:lnTo>
                  <a:lnTo>
                    <a:pt x="8009" y="108599"/>
                  </a:lnTo>
                  <a:lnTo>
                    <a:pt x="8991" y="106393"/>
                  </a:lnTo>
                  <a:lnTo>
                    <a:pt x="9254" y="105411"/>
                  </a:lnTo>
                  <a:lnTo>
                    <a:pt x="9720" y="103671"/>
                  </a:lnTo>
                  <a:lnTo>
                    <a:pt x="10323" y="100794"/>
                  </a:lnTo>
                  <a:lnTo>
                    <a:pt x="10508" y="99928"/>
                  </a:lnTo>
                  <a:lnTo>
                    <a:pt x="11013" y="96400"/>
                  </a:lnTo>
                  <a:lnTo>
                    <a:pt x="11227" y="94008"/>
                  </a:lnTo>
                  <a:lnTo>
                    <a:pt x="11159" y="93260"/>
                  </a:lnTo>
                  <a:lnTo>
                    <a:pt x="11149" y="93075"/>
                  </a:lnTo>
                  <a:lnTo>
                    <a:pt x="11713" y="90723"/>
                  </a:lnTo>
                  <a:lnTo>
                    <a:pt x="11723" y="89158"/>
                  </a:lnTo>
                  <a:lnTo>
                    <a:pt x="12063" y="86757"/>
                  </a:lnTo>
                  <a:lnTo>
                    <a:pt x="12092" y="85464"/>
                  </a:lnTo>
                  <a:lnTo>
                    <a:pt x="11898" y="83734"/>
                  </a:lnTo>
                  <a:lnTo>
                    <a:pt x="12102" y="83053"/>
                  </a:lnTo>
                  <a:lnTo>
                    <a:pt x="12811" y="80963"/>
                  </a:lnTo>
                  <a:lnTo>
                    <a:pt x="13064" y="79223"/>
                  </a:lnTo>
                  <a:lnTo>
                    <a:pt x="13696" y="77386"/>
                  </a:lnTo>
                  <a:lnTo>
                    <a:pt x="13745" y="76093"/>
                  </a:lnTo>
                  <a:lnTo>
                    <a:pt x="13929" y="74927"/>
                  </a:lnTo>
                  <a:lnTo>
                    <a:pt x="13618" y="73702"/>
                  </a:lnTo>
                  <a:lnTo>
                    <a:pt x="13968" y="72185"/>
                  </a:lnTo>
                  <a:lnTo>
                    <a:pt x="13677" y="71106"/>
                  </a:lnTo>
                  <a:lnTo>
                    <a:pt x="14211" y="69736"/>
                  </a:lnTo>
                  <a:lnTo>
                    <a:pt x="14367" y="67967"/>
                  </a:lnTo>
                  <a:lnTo>
                    <a:pt x="14357" y="67102"/>
                  </a:lnTo>
                  <a:lnTo>
                    <a:pt x="13822" y="66227"/>
                  </a:lnTo>
                  <a:lnTo>
                    <a:pt x="13871" y="65750"/>
                  </a:lnTo>
                  <a:lnTo>
                    <a:pt x="13958" y="64769"/>
                  </a:lnTo>
                  <a:lnTo>
                    <a:pt x="13842" y="63476"/>
                  </a:lnTo>
                  <a:lnTo>
                    <a:pt x="13365" y="62766"/>
                  </a:lnTo>
                  <a:lnTo>
                    <a:pt x="14386" y="62202"/>
                  </a:lnTo>
                  <a:lnTo>
                    <a:pt x="14542" y="61026"/>
                  </a:lnTo>
                  <a:lnTo>
                    <a:pt x="13997" y="59199"/>
                  </a:lnTo>
                  <a:lnTo>
                    <a:pt x="12500" y="58178"/>
                  </a:lnTo>
                  <a:lnTo>
                    <a:pt x="13288" y="57497"/>
                  </a:lnTo>
                  <a:lnTo>
                    <a:pt x="14853" y="58518"/>
                  </a:lnTo>
                  <a:lnTo>
                    <a:pt x="16194" y="58285"/>
                  </a:lnTo>
                  <a:lnTo>
                    <a:pt x="17672" y="57906"/>
                  </a:lnTo>
                  <a:lnTo>
                    <a:pt x="18401" y="58333"/>
                  </a:lnTo>
                  <a:lnTo>
                    <a:pt x="19441" y="57838"/>
                  </a:lnTo>
                  <a:lnTo>
                    <a:pt x="20812" y="57614"/>
                  </a:lnTo>
                  <a:lnTo>
                    <a:pt x="21511" y="57060"/>
                  </a:lnTo>
                  <a:lnTo>
                    <a:pt x="19285" y="56914"/>
                  </a:lnTo>
                  <a:lnTo>
                    <a:pt x="18712" y="56214"/>
                  </a:lnTo>
                  <a:lnTo>
                    <a:pt x="18226" y="56467"/>
                  </a:lnTo>
                  <a:lnTo>
                    <a:pt x="17643" y="56768"/>
                  </a:lnTo>
                  <a:lnTo>
                    <a:pt x="16797" y="56613"/>
                  </a:lnTo>
                  <a:lnTo>
                    <a:pt x="15523" y="57410"/>
                  </a:lnTo>
                  <a:lnTo>
                    <a:pt x="14911" y="57313"/>
                  </a:lnTo>
                  <a:lnTo>
                    <a:pt x="14085" y="56730"/>
                  </a:lnTo>
                  <a:lnTo>
                    <a:pt x="13803" y="56467"/>
                  </a:lnTo>
                  <a:lnTo>
                    <a:pt x="11781" y="56905"/>
                  </a:lnTo>
                  <a:lnTo>
                    <a:pt x="12073" y="55826"/>
                  </a:lnTo>
                  <a:lnTo>
                    <a:pt x="12209" y="52783"/>
                  </a:lnTo>
                  <a:lnTo>
                    <a:pt x="11975" y="50275"/>
                  </a:lnTo>
                  <a:lnTo>
                    <a:pt x="13968" y="50168"/>
                  </a:lnTo>
                  <a:lnTo>
                    <a:pt x="14649" y="49507"/>
                  </a:lnTo>
                  <a:lnTo>
                    <a:pt x="13706" y="48759"/>
                  </a:lnTo>
                  <a:lnTo>
                    <a:pt x="11771" y="48370"/>
                  </a:lnTo>
                  <a:lnTo>
                    <a:pt x="11489" y="47291"/>
                  </a:lnTo>
                  <a:lnTo>
                    <a:pt x="11402" y="46989"/>
                  </a:lnTo>
                  <a:lnTo>
                    <a:pt x="10731" y="45259"/>
                  </a:lnTo>
                  <a:lnTo>
                    <a:pt x="9963" y="44880"/>
                  </a:lnTo>
                  <a:lnTo>
                    <a:pt x="10158" y="43636"/>
                  </a:lnTo>
                  <a:lnTo>
                    <a:pt x="9808" y="40651"/>
                  </a:lnTo>
                  <a:lnTo>
                    <a:pt x="9672" y="40350"/>
                  </a:lnTo>
                  <a:lnTo>
                    <a:pt x="8933" y="38280"/>
                  </a:lnTo>
                  <a:lnTo>
                    <a:pt x="7416" y="37045"/>
                  </a:lnTo>
                  <a:lnTo>
                    <a:pt x="6794" y="33789"/>
                  </a:lnTo>
                  <a:lnTo>
                    <a:pt x="6755" y="33565"/>
                  </a:lnTo>
                  <a:lnTo>
                    <a:pt x="5725" y="30911"/>
                  </a:lnTo>
                  <a:lnTo>
                    <a:pt x="4636" y="29531"/>
                  </a:lnTo>
                  <a:lnTo>
                    <a:pt x="3392" y="28248"/>
                  </a:lnTo>
                  <a:lnTo>
                    <a:pt x="2051" y="27451"/>
                  </a:lnTo>
                  <a:lnTo>
                    <a:pt x="1827" y="27324"/>
                  </a:lnTo>
                  <a:lnTo>
                    <a:pt x="972" y="25925"/>
                  </a:lnTo>
                  <a:lnTo>
                    <a:pt x="738" y="24369"/>
                  </a:lnTo>
                  <a:lnTo>
                    <a:pt x="709" y="23475"/>
                  </a:lnTo>
                  <a:lnTo>
                    <a:pt x="77" y="22474"/>
                  </a:lnTo>
                  <a:lnTo>
                    <a:pt x="641" y="21259"/>
                  </a:lnTo>
                  <a:lnTo>
                    <a:pt x="1030" y="19859"/>
                  </a:lnTo>
                  <a:lnTo>
                    <a:pt x="0" y="18226"/>
                  </a:lnTo>
                  <a:lnTo>
                    <a:pt x="1322" y="18138"/>
                  </a:lnTo>
                  <a:lnTo>
                    <a:pt x="3275" y="18819"/>
                  </a:lnTo>
                  <a:lnTo>
                    <a:pt x="6299" y="20073"/>
                  </a:lnTo>
                  <a:lnTo>
                    <a:pt x="8670" y="20442"/>
                  </a:lnTo>
                  <a:lnTo>
                    <a:pt x="11392" y="21307"/>
                  </a:lnTo>
                  <a:lnTo>
                    <a:pt x="12325" y="22027"/>
                  </a:lnTo>
                  <a:lnTo>
                    <a:pt x="15436" y="22338"/>
                  </a:lnTo>
                  <a:lnTo>
                    <a:pt x="18206" y="22299"/>
                  </a:lnTo>
                  <a:lnTo>
                    <a:pt x="19237" y="22299"/>
                  </a:lnTo>
                  <a:lnTo>
                    <a:pt x="21453" y="22503"/>
                  </a:lnTo>
                  <a:lnTo>
                    <a:pt x="23436" y="23008"/>
                  </a:lnTo>
                  <a:lnTo>
                    <a:pt x="25759" y="23193"/>
                  </a:lnTo>
                  <a:lnTo>
                    <a:pt x="27140" y="23115"/>
                  </a:lnTo>
                  <a:lnTo>
                    <a:pt x="28870" y="22066"/>
                  </a:lnTo>
                  <a:lnTo>
                    <a:pt x="30299" y="23076"/>
                  </a:lnTo>
                  <a:lnTo>
                    <a:pt x="31436" y="23621"/>
                  </a:lnTo>
                  <a:lnTo>
                    <a:pt x="32496" y="23475"/>
                  </a:lnTo>
                  <a:lnTo>
                    <a:pt x="33137" y="23271"/>
                  </a:lnTo>
                  <a:lnTo>
                    <a:pt x="34557" y="22824"/>
                  </a:lnTo>
                  <a:lnTo>
                    <a:pt x="35879" y="22658"/>
                  </a:lnTo>
                  <a:lnTo>
                    <a:pt x="37016" y="23388"/>
                  </a:lnTo>
                  <a:lnTo>
                    <a:pt x="36958" y="24982"/>
                  </a:lnTo>
                  <a:lnTo>
                    <a:pt x="36967" y="25769"/>
                  </a:lnTo>
                  <a:lnTo>
                    <a:pt x="37881" y="26722"/>
                  </a:lnTo>
                  <a:lnTo>
                    <a:pt x="38192" y="26683"/>
                  </a:lnTo>
                  <a:lnTo>
                    <a:pt x="38503" y="26644"/>
                  </a:lnTo>
                  <a:lnTo>
                    <a:pt x="39291" y="26168"/>
                  </a:lnTo>
                  <a:lnTo>
                    <a:pt x="39786" y="25876"/>
                  </a:lnTo>
                  <a:lnTo>
                    <a:pt x="39854" y="25341"/>
                  </a:lnTo>
                  <a:lnTo>
                    <a:pt x="38678" y="24710"/>
                  </a:lnTo>
                  <a:lnTo>
                    <a:pt x="38843" y="23251"/>
                  </a:lnTo>
                  <a:lnTo>
                    <a:pt x="38212" y="22289"/>
                  </a:lnTo>
                  <a:lnTo>
                    <a:pt x="36773" y="21735"/>
                  </a:lnTo>
                  <a:lnTo>
                    <a:pt x="36024" y="20520"/>
                  </a:lnTo>
                  <a:lnTo>
                    <a:pt x="36860" y="19519"/>
                  </a:lnTo>
                  <a:lnTo>
                    <a:pt x="37589" y="17740"/>
                  </a:lnTo>
                  <a:lnTo>
                    <a:pt x="37181" y="16564"/>
                  </a:lnTo>
                  <a:lnTo>
                    <a:pt x="37891" y="15592"/>
                  </a:lnTo>
                  <a:lnTo>
                    <a:pt x="38037" y="14532"/>
                  </a:lnTo>
                  <a:lnTo>
                    <a:pt x="37512" y="13492"/>
                  </a:lnTo>
                  <a:lnTo>
                    <a:pt x="36802" y="12082"/>
                  </a:lnTo>
                  <a:lnTo>
                    <a:pt x="36617" y="10867"/>
                  </a:lnTo>
                  <a:lnTo>
                    <a:pt x="36394" y="9973"/>
                  </a:lnTo>
                  <a:lnTo>
                    <a:pt x="35266" y="9147"/>
                  </a:lnTo>
                  <a:lnTo>
                    <a:pt x="34770" y="8087"/>
                  </a:lnTo>
                  <a:lnTo>
                    <a:pt x="35927" y="6969"/>
                  </a:lnTo>
                  <a:lnTo>
                    <a:pt x="45181" y="6969"/>
                  </a:lnTo>
                  <a:lnTo>
                    <a:pt x="47971" y="6979"/>
                  </a:lnTo>
                  <a:lnTo>
                    <a:pt x="54309" y="7066"/>
                  </a:lnTo>
                  <a:lnTo>
                    <a:pt x="60803" y="7018"/>
                  </a:lnTo>
                  <a:lnTo>
                    <a:pt x="65721" y="6989"/>
                  </a:lnTo>
                  <a:lnTo>
                    <a:pt x="70737" y="7008"/>
                  </a:lnTo>
                  <a:lnTo>
                    <a:pt x="73196" y="7008"/>
                  </a:lnTo>
                  <a:lnTo>
                    <a:pt x="79408" y="6998"/>
                  </a:lnTo>
                  <a:lnTo>
                    <a:pt x="86261" y="7028"/>
                  </a:lnTo>
                  <a:lnTo>
                    <a:pt x="96186" y="7008"/>
                  </a:lnTo>
                  <a:lnTo>
                    <a:pt x="102125" y="7008"/>
                  </a:lnTo>
                  <a:lnTo>
                    <a:pt x="107530" y="7008"/>
                  </a:lnTo>
                  <a:lnTo>
                    <a:pt x="119195" y="7008"/>
                  </a:lnTo>
                  <a:lnTo>
                    <a:pt x="122762" y="7008"/>
                  </a:lnTo>
                  <a:lnTo>
                    <a:pt x="129975" y="6998"/>
                  </a:lnTo>
                  <a:lnTo>
                    <a:pt x="133212" y="7008"/>
                  </a:lnTo>
                  <a:lnTo>
                    <a:pt x="136157" y="7018"/>
                  </a:lnTo>
                  <a:lnTo>
                    <a:pt x="140464" y="7028"/>
                  </a:lnTo>
                  <a:lnTo>
                    <a:pt x="145489" y="7018"/>
                  </a:lnTo>
                  <a:lnTo>
                    <a:pt x="151691" y="7018"/>
                  </a:lnTo>
                  <a:lnTo>
                    <a:pt x="158418" y="6998"/>
                  </a:lnTo>
                  <a:lnTo>
                    <a:pt x="168430" y="6998"/>
                  </a:lnTo>
                  <a:lnTo>
                    <a:pt x="173777" y="7028"/>
                  </a:lnTo>
                  <a:lnTo>
                    <a:pt x="182554" y="7008"/>
                  </a:lnTo>
                  <a:lnTo>
                    <a:pt x="183449" y="6998"/>
                  </a:lnTo>
                  <a:lnTo>
                    <a:pt x="188970" y="6989"/>
                  </a:lnTo>
                  <a:lnTo>
                    <a:pt x="192547" y="7018"/>
                  </a:lnTo>
                  <a:lnTo>
                    <a:pt x="194589" y="7028"/>
                  </a:lnTo>
                  <a:lnTo>
                    <a:pt x="197524" y="7037"/>
                  </a:lnTo>
                  <a:lnTo>
                    <a:pt x="201442" y="7057"/>
                  </a:lnTo>
                  <a:lnTo>
                    <a:pt x="207226" y="7047"/>
                  </a:lnTo>
                  <a:lnTo>
                    <a:pt x="211969" y="7047"/>
                  </a:lnTo>
                  <a:lnTo>
                    <a:pt x="228815" y="7037"/>
                  </a:lnTo>
                  <a:lnTo>
                    <a:pt x="229719" y="7037"/>
                  </a:lnTo>
                  <a:lnTo>
                    <a:pt x="235017" y="7047"/>
                  </a:lnTo>
                  <a:lnTo>
                    <a:pt x="241462" y="7076"/>
                  </a:lnTo>
                  <a:lnTo>
                    <a:pt x="245681" y="7066"/>
                  </a:lnTo>
                  <a:lnTo>
                    <a:pt x="250531" y="7057"/>
                  </a:lnTo>
                  <a:lnTo>
                    <a:pt x="255294" y="7057"/>
                  </a:lnTo>
                  <a:lnTo>
                    <a:pt x="259163" y="7047"/>
                  </a:lnTo>
                  <a:lnTo>
                    <a:pt x="260864" y="7028"/>
                  </a:lnTo>
                  <a:lnTo>
                    <a:pt x="265734" y="7028"/>
                  </a:lnTo>
                  <a:lnTo>
                    <a:pt x="277983" y="7008"/>
                  </a:lnTo>
                  <a:lnTo>
                    <a:pt x="278187" y="7008"/>
                  </a:lnTo>
                  <a:lnTo>
                    <a:pt x="282542" y="7018"/>
                  </a:lnTo>
                  <a:lnTo>
                    <a:pt x="287110" y="7028"/>
                  </a:lnTo>
                  <a:lnTo>
                    <a:pt x="295470" y="7028"/>
                  </a:lnTo>
                  <a:lnTo>
                    <a:pt x="301069" y="7028"/>
                  </a:lnTo>
                  <a:lnTo>
                    <a:pt x="310770" y="7018"/>
                  </a:lnTo>
                  <a:lnTo>
                    <a:pt x="315582" y="7028"/>
                  </a:lnTo>
                  <a:lnTo>
                    <a:pt x="317001" y="7018"/>
                  </a:lnTo>
                  <a:lnTo>
                    <a:pt x="320355" y="7018"/>
                  </a:lnTo>
                  <a:lnTo>
                    <a:pt x="330620" y="7028"/>
                  </a:lnTo>
                  <a:lnTo>
                    <a:pt x="337619" y="7028"/>
                  </a:lnTo>
                  <a:lnTo>
                    <a:pt x="339845" y="7028"/>
                  </a:lnTo>
                  <a:lnTo>
                    <a:pt x="340973" y="7028"/>
                  </a:lnTo>
                  <a:lnTo>
                    <a:pt x="345989" y="7018"/>
                  </a:lnTo>
                  <a:lnTo>
                    <a:pt x="353658" y="7028"/>
                  </a:lnTo>
                  <a:lnTo>
                    <a:pt x="355311" y="7028"/>
                  </a:lnTo>
                  <a:lnTo>
                    <a:pt x="359102" y="7028"/>
                  </a:lnTo>
                  <a:lnTo>
                    <a:pt x="362426" y="7037"/>
                  </a:lnTo>
                  <a:lnTo>
                    <a:pt x="368492" y="7028"/>
                  </a:lnTo>
                  <a:lnTo>
                    <a:pt x="377523" y="7018"/>
                  </a:lnTo>
                  <a:lnTo>
                    <a:pt x="389819" y="7037"/>
                  </a:lnTo>
                  <a:lnTo>
                    <a:pt x="397790" y="7028"/>
                  </a:lnTo>
                  <a:lnTo>
                    <a:pt x="399404" y="7028"/>
                  </a:lnTo>
                  <a:lnTo>
                    <a:pt x="410972" y="7047"/>
                  </a:lnTo>
                  <a:lnTo>
                    <a:pt x="414549" y="7037"/>
                  </a:lnTo>
                  <a:lnTo>
                    <a:pt x="421771" y="7028"/>
                  </a:lnTo>
                  <a:lnTo>
                    <a:pt x="424114" y="7028"/>
                  </a:lnTo>
                  <a:lnTo>
                    <a:pt x="430899" y="7037"/>
                  </a:lnTo>
                  <a:lnTo>
                    <a:pt x="443565" y="7028"/>
                  </a:lnTo>
                  <a:lnTo>
                    <a:pt x="448114" y="7028"/>
                  </a:lnTo>
                  <a:lnTo>
                    <a:pt x="453023" y="7037"/>
                  </a:lnTo>
                  <a:lnTo>
                    <a:pt x="460110" y="7028"/>
                  </a:lnTo>
                  <a:lnTo>
                    <a:pt x="462841" y="7028"/>
                  </a:lnTo>
                  <a:lnTo>
                    <a:pt x="469704" y="7018"/>
                  </a:lnTo>
                  <a:lnTo>
                    <a:pt x="472095" y="7008"/>
                  </a:lnTo>
                  <a:lnTo>
                    <a:pt x="488873" y="7008"/>
                  </a:lnTo>
                  <a:lnTo>
                    <a:pt x="492062" y="7008"/>
                  </a:lnTo>
                  <a:lnTo>
                    <a:pt x="502035" y="6998"/>
                  </a:lnTo>
                  <a:lnTo>
                    <a:pt x="507479" y="7018"/>
                  </a:lnTo>
                  <a:lnTo>
                    <a:pt x="517073" y="7018"/>
                  </a:lnTo>
                  <a:lnTo>
                    <a:pt x="524927" y="7018"/>
                  </a:lnTo>
                  <a:lnTo>
                    <a:pt x="536514" y="7037"/>
                  </a:lnTo>
                  <a:lnTo>
                    <a:pt x="536894" y="7037"/>
                  </a:lnTo>
                  <a:lnTo>
                    <a:pt x="539926" y="7037"/>
                  </a:lnTo>
                  <a:lnTo>
                    <a:pt x="539936" y="3645"/>
                  </a:lnTo>
                  <a:lnTo>
                    <a:pt x="539936" y="1370"/>
                  </a:lnTo>
                  <a:lnTo>
                    <a:pt x="539936" y="0"/>
                  </a:lnTo>
                  <a:lnTo>
                    <a:pt x="541676" y="563"/>
                  </a:lnTo>
                  <a:lnTo>
                    <a:pt x="542940" y="281"/>
                  </a:lnTo>
                  <a:lnTo>
                    <a:pt x="543611" y="281"/>
                  </a:lnTo>
                  <a:lnTo>
                    <a:pt x="544962" y="933"/>
                  </a:lnTo>
                  <a:lnTo>
                    <a:pt x="546089" y="1156"/>
                  </a:lnTo>
                  <a:lnTo>
                    <a:pt x="546439" y="3100"/>
                  </a:lnTo>
                  <a:lnTo>
                    <a:pt x="546857" y="4733"/>
                  </a:lnTo>
                  <a:lnTo>
                    <a:pt x="547295" y="5190"/>
                  </a:lnTo>
                  <a:lnTo>
                    <a:pt x="547868" y="7018"/>
                  </a:lnTo>
                  <a:lnTo>
                    <a:pt x="548520" y="9127"/>
                  </a:lnTo>
                  <a:lnTo>
                    <a:pt x="548471" y="9934"/>
                  </a:lnTo>
                  <a:lnTo>
                    <a:pt x="548315" y="10858"/>
                  </a:lnTo>
                  <a:lnTo>
                    <a:pt x="549696" y="11810"/>
                  </a:lnTo>
                  <a:lnTo>
                    <a:pt x="551708" y="12491"/>
                  </a:lnTo>
                  <a:lnTo>
                    <a:pt x="552845" y="12617"/>
                  </a:lnTo>
                  <a:lnTo>
                    <a:pt x="553137" y="12529"/>
                  </a:lnTo>
                  <a:lnTo>
                    <a:pt x="553895" y="12277"/>
                  </a:lnTo>
                  <a:lnTo>
                    <a:pt x="555849" y="12393"/>
                  </a:lnTo>
                  <a:lnTo>
                    <a:pt x="556413" y="12792"/>
                  </a:lnTo>
                  <a:lnTo>
                    <a:pt x="556432" y="13288"/>
                  </a:lnTo>
                  <a:lnTo>
                    <a:pt x="559329" y="13521"/>
                  </a:lnTo>
                  <a:lnTo>
                    <a:pt x="562333" y="13754"/>
                  </a:lnTo>
                  <a:lnTo>
                    <a:pt x="563839" y="13783"/>
                  </a:lnTo>
                  <a:lnTo>
                    <a:pt x="564549" y="14862"/>
                  </a:lnTo>
                  <a:lnTo>
                    <a:pt x="564374" y="15660"/>
                  </a:lnTo>
                  <a:lnTo>
                    <a:pt x="566940" y="15844"/>
                  </a:lnTo>
                  <a:lnTo>
                    <a:pt x="568991" y="15611"/>
                  </a:lnTo>
                  <a:lnTo>
                    <a:pt x="570712" y="15310"/>
                  </a:lnTo>
                  <a:lnTo>
                    <a:pt x="570780" y="14464"/>
                  </a:lnTo>
                  <a:lnTo>
                    <a:pt x="572481" y="14221"/>
                  </a:lnTo>
                  <a:lnTo>
                    <a:pt x="572909" y="13832"/>
                  </a:lnTo>
                  <a:lnTo>
                    <a:pt x="575465" y="13540"/>
                  </a:lnTo>
                  <a:lnTo>
                    <a:pt x="576651" y="13861"/>
                  </a:lnTo>
                  <a:lnTo>
                    <a:pt x="577633" y="13832"/>
                  </a:lnTo>
                  <a:lnTo>
                    <a:pt x="580073" y="13745"/>
                  </a:lnTo>
                  <a:lnTo>
                    <a:pt x="581181" y="14406"/>
                  </a:lnTo>
                  <a:lnTo>
                    <a:pt x="584224" y="15426"/>
                  </a:lnTo>
                  <a:lnTo>
                    <a:pt x="585915" y="15358"/>
                  </a:lnTo>
                  <a:lnTo>
                    <a:pt x="585993" y="16000"/>
                  </a:lnTo>
                  <a:lnTo>
                    <a:pt x="585517" y="16748"/>
                  </a:lnTo>
                  <a:lnTo>
                    <a:pt x="587004" y="17225"/>
                  </a:lnTo>
                  <a:lnTo>
                    <a:pt x="588112" y="17089"/>
                  </a:lnTo>
                  <a:lnTo>
                    <a:pt x="589181" y="17711"/>
                  </a:lnTo>
                  <a:lnTo>
                    <a:pt x="588928" y="18848"/>
                  </a:lnTo>
                  <a:lnTo>
                    <a:pt x="589910" y="19878"/>
                  </a:lnTo>
                  <a:lnTo>
                    <a:pt x="590766" y="21249"/>
                  </a:lnTo>
                  <a:lnTo>
                    <a:pt x="591767" y="20880"/>
                  </a:lnTo>
                  <a:lnTo>
                    <a:pt x="592117" y="20199"/>
                  </a:lnTo>
                  <a:lnTo>
                    <a:pt x="592117" y="19363"/>
                  </a:lnTo>
                  <a:lnTo>
                    <a:pt x="592720" y="18790"/>
                  </a:lnTo>
                  <a:lnTo>
                    <a:pt x="594557" y="18634"/>
                  </a:lnTo>
                  <a:lnTo>
                    <a:pt x="596501" y="18712"/>
                  </a:lnTo>
                  <a:lnTo>
                    <a:pt x="597512" y="19412"/>
                  </a:lnTo>
                  <a:lnTo>
                    <a:pt x="597862" y="20743"/>
                  </a:lnTo>
                  <a:lnTo>
                    <a:pt x="599456" y="20928"/>
                  </a:lnTo>
                  <a:lnTo>
                    <a:pt x="601215" y="21511"/>
                  </a:lnTo>
                  <a:lnTo>
                    <a:pt x="601507" y="21618"/>
                  </a:lnTo>
                  <a:lnTo>
                    <a:pt x="602712" y="21638"/>
                  </a:lnTo>
                  <a:lnTo>
                    <a:pt x="603130" y="23096"/>
                  </a:lnTo>
                  <a:lnTo>
                    <a:pt x="605561" y="23290"/>
                  </a:lnTo>
                  <a:lnTo>
                    <a:pt x="605862" y="24301"/>
                  </a:lnTo>
                  <a:lnTo>
                    <a:pt x="607271" y="24058"/>
                  </a:lnTo>
                  <a:lnTo>
                    <a:pt x="609624" y="24000"/>
                  </a:lnTo>
                  <a:lnTo>
                    <a:pt x="611199" y="23737"/>
                  </a:lnTo>
                  <a:lnTo>
                    <a:pt x="612919" y="22707"/>
                  </a:lnTo>
                  <a:lnTo>
                    <a:pt x="615116" y="21813"/>
                  </a:lnTo>
                  <a:lnTo>
                    <a:pt x="617468" y="20938"/>
                  </a:lnTo>
                  <a:lnTo>
                    <a:pt x="618625" y="20831"/>
                  </a:lnTo>
                  <a:lnTo>
                    <a:pt x="619345" y="22027"/>
                  </a:lnTo>
                  <a:lnTo>
                    <a:pt x="619860" y="23047"/>
                  </a:lnTo>
                  <a:lnTo>
                    <a:pt x="621182" y="23514"/>
                  </a:lnTo>
                  <a:lnTo>
                    <a:pt x="623690" y="23038"/>
                  </a:lnTo>
                  <a:lnTo>
                    <a:pt x="625430" y="23339"/>
                  </a:lnTo>
                  <a:lnTo>
                    <a:pt x="628239" y="23378"/>
                  </a:lnTo>
                  <a:lnTo>
                    <a:pt x="631544" y="23222"/>
                  </a:lnTo>
                  <a:lnTo>
                    <a:pt x="633488" y="23679"/>
                  </a:lnTo>
                  <a:lnTo>
                    <a:pt x="634509" y="24904"/>
                  </a:lnTo>
                  <a:lnTo>
                    <a:pt x="636434" y="25458"/>
                  </a:lnTo>
                  <a:lnTo>
                    <a:pt x="638601" y="24846"/>
                  </a:lnTo>
                  <a:lnTo>
                    <a:pt x="640876" y="25059"/>
                  </a:lnTo>
                  <a:lnTo>
                    <a:pt x="643355" y="25011"/>
                  </a:lnTo>
                  <a:lnTo>
                    <a:pt x="642159" y="25730"/>
                  </a:lnTo>
                  <a:lnTo>
                    <a:pt x="640225" y="26158"/>
                  </a:lnTo>
                  <a:lnTo>
                    <a:pt x="638815" y="26761"/>
                  </a:lnTo>
                  <a:lnTo>
                    <a:pt x="637794" y="27256"/>
                  </a:lnTo>
                  <a:lnTo>
                    <a:pt x="635423" y="27791"/>
                  </a:lnTo>
                  <a:lnTo>
                    <a:pt x="634499" y="28365"/>
                  </a:lnTo>
                  <a:lnTo>
                    <a:pt x="632711" y="28724"/>
                  </a:lnTo>
                  <a:lnTo>
                    <a:pt x="630601" y="29327"/>
                  </a:lnTo>
                  <a:lnTo>
                    <a:pt x="628122" y="29764"/>
                  </a:lnTo>
                  <a:lnTo>
                    <a:pt x="626334" y="30114"/>
                  </a:lnTo>
                  <a:lnTo>
                    <a:pt x="624224" y="30697"/>
                  </a:lnTo>
                  <a:lnTo>
                    <a:pt x="622202" y="31553"/>
                  </a:lnTo>
                  <a:lnTo>
                    <a:pt x="620589" y="32136"/>
                  </a:lnTo>
                  <a:lnTo>
                    <a:pt x="618178" y="33361"/>
                  </a:lnTo>
                  <a:lnTo>
                    <a:pt x="615349" y="35043"/>
                  </a:lnTo>
                  <a:lnTo>
                    <a:pt x="613084" y="36569"/>
                  </a:lnTo>
                  <a:lnTo>
                    <a:pt x="610975" y="38435"/>
                  </a:lnTo>
                  <a:lnTo>
                    <a:pt x="608700" y="40107"/>
                  </a:lnTo>
                  <a:lnTo>
                    <a:pt x="607427" y="40992"/>
                  </a:lnTo>
                  <a:lnTo>
                    <a:pt x="605298" y="41896"/>
                  </a:lnTo>
                  <a:lnTo>
                    <a:pt x="604005" y="43053"/>
                  </a:lnTo>
                  <a:lnTo>
                    <a:pt x="602314" y="43840"/>
                  </a:lnTo>
                  <a:lnTo>
                    <a:pt x="601274" y="44579"/>
                  </a:lnTo>
                  <a:lnTo>
                    <a:pt x="601040" y="44744"/>
                  </a:lnTo>
                  <a:lnTo>
                    <a:pt x="599223" y="45522"/>
                  </a:lnTo>
                  <a:lnTo>
                    <a:pt x="597269" y="46571"/>
                  </a:lnTo>
                  <a:lnTo>
                    <a:pt x="596384" y="47106"/>
                  </a:lnTo>
                  <a:lnTo>
                    <a:pt x="597230" y="48895"/>
                  </a:lnTo>
                  <a:lnTo>
                    <a:pt x="598212" y="49332"/>
                  </a:lnTo>
                  <a:lnTo>
                    <a:pt x="599573" y="49186"/>
                  </a:lnTo>
                  <a:lnTo>
                    <a:pt x="600797" y="49186"/>
                  </a:lnTo>
                  <a:lnTo>
                    <a:pt x="603986" y="48379"/>
                  </a:lnTo>
                  <a:lnTo>
                    <a:pt x="605288" y="47961"/>
                  </a:lnTo>
                  <a:lnTo>
                    <a:pt x="605706" y="47961"/>
                  </a:lnTo>
                  <a:lnTo>
                    <a:pt x="606435" y="47961"/>
                  </a:lnTo>
                  <a:lnTo>
                    <a:pt x="608253" y="47378"/>
                  </a:lnTo>
                  <a:lnTo>
                    <a:pt x="609177" y="47213"/>
                  </a:lnTo>
                  <a:lnTo>
                    <a:pt x="610022" y="46698"/>
                  </a:lnTo>
                  <a:lnTo>
                    <a:pt x="611082" y="46513"/>
                  </a:lnTo>
                  <a:lnTo>
                    <a:pt x="611908" y="45969"/>
                  </a:lnTo>
                  <a:lnTo>
                    <a:pt x="612705" y="46367"/>
                  </a:lnTo>
                  <a:lnTo>
                    <a:pt x="613386" y="45901"/>
                  </a:lnTo>
                  <a:lnTo>
                    <a:pt x="614173" y="45735"/>
                  </a:lnTo>
                  <a:lnTo>
                    <a:pt x="615136" y="45298"/>
                  </a:lnTo>
                  <a:lnTo>
                    <a:pt x="616049" y="44890"/>
                  </a:lnTo>
                  <a:lnTo>
                    <a:pt x="615962" y="43859"/>
                  </a:lnTo>
                  <a:lnTo>
                    <a:pt x="617157" y="43500"/>
                  </a:lnTo>
                  <a:lnTo>
                    <a:pt x="618460" y="44209"/>
                  </a:lnTo>
                  <a:lnTo>
                    <a:pt x="619306" y="44647"/>
                  </a:lnTo>
                  <a:lnTo>
                    <a:pt x="620424" y="45463"/>
                  </a:lnTo>
                  <a:lnTo>
                    <a:pt x="619442" y="46766"/>
                  </a:lnTo>
                  <a:lnTo>
                    <a:pt x="618304" y="47806"/>
                  </a:lnTo>
                  <a:lnTo>
                    <a:pt x="617945" y="48282"/>
                  </a:lnTo>
                  <a:lnTo>
                    <a:pt x="618460" y="49011"/>
                  </a:lnTo>
                  <a:lnTo>
                    <a:pt x="617313" y="49770"/>
                  </a:lnTo>
                  <a:lnTo>
                    <a:pt x="617002" y="50518"/>
                  </a:lnTo>
                  <a:lnTo>
                    <a:pt x="616584" y="50975"/>
                  </a:lnTo>
                  <a:lnTo>
                    <a:pt x="617138" y="51062"/>
                  </a:lnTo>
                  <a:lnTo>
                    <a:pt x="617624" y="51140"/>
                  </a:lnTo>
                  <a:lnTo>
                    <a:pt x="618888" y="50537"/>
                  </a:lnTo>
                  <a:lnTo>
                    <a:pt x="619520" y="50382"/>
                  </a:lnTo>
                  <a:lnTo>
                    <a:pt x="620239" y="49993"/>
                  </a:lnTo>
                  <a:lnTo>
                    <a:pt x="620569" y="49147"/>
                  </a:lnTo>
                  <a:lnTo>
                    <a:pt x="621921" y="50013"/>
                  </a:lnTo>
                  <a:lnTo>
                    <a:pt x="623699" y="51111"/>
                  </a:lnTo>
                  <a:lnTo>
                    <a:pt x="624011" y="51082"/>
                  </a:lnTo>
                  <a:lnTo>
                    <a:pt x="624788" y="51023"/>
                  </a:lnTo>
                  <a:lnTo>
                    <a:pt x="626042" y="51539"/>
                  </a:lnTo>
                  <a:lnTo>
                    <a:pt x="626392" y="51451"/>
                  </a:lnTo>
                  <a:lnTo>
                    <a:pt x="628045" y="50693"/>
                  </a:lnTo>
                  <a:lnTo>
                    <a:pt x="629687" y="50392"/>
                  </a:lnTo>
                  <a:lnTo>
                    <a:pt x="633197" y="49585"/>
                  </a:lnTo>
                  <a:lnTo>
                    <a:pt x="635510" y="48273"/>
                  </a:lnTo>
                  <a:lnTo>
                    <a:pt x="636142" y="47816"/>
                  </a:lnTo>
                  <a:lnTo>
                    <a:pt x="637095" y="47106"/>
                  </a:lnTo>
                  <a:lnTo>
                    <a:pt x="639136" y="46630"/>
                  </a:lnTo>
                  <a:lnTo>
                    <a:pt x="640555" y="46717"/>
                  </a:lnTo>
                  <a:lnTo>
                    <a:pt x="641887" y="46601"/>
                  </a:lnTo>
                  <a:lnTo>
                    <a:pt x="643180" y="46426"/>
                  </a:lnTo>
                  <a:lnTo>
                    <a:pt x="644706" y="46377"/>
                  </a:lnTo>
                  <a:lnTo>
                    <a:pt x="648128" y="45123"/>
                  </a:lnTo>
                  <a:lnTo>
                    <a:pt x="649683" y="43811"/>
                  </a:lnTo>
                  <a:lnTo>
                    <a:pt x="651753" y="43509"/>
                  </a:lnTo>
                  <a:lnTo>
                    <a:pt x="653027" y="43373"/>
                  </a:lnTo>
                  <a:lnTo>
                    <a:pt x="653503" y="42916"/>
                  </a:lnTo>
                  <a:lnTo>
                    <a:pt x="653668" y="42761"/>
                  </a:lnTo>
                  <a:lnTo>
                    <a:pt x="654310" y="41701"/>
                  </a:lnTo>
                  <a:lnTo>
                    <a:pt x="655671" y="40943"/>
                  </a:lnTo>
                  <a:lnTo>
                    <a:pt x="657771" y="39786"/>
                  </a:lnTo>
                  <a:lnTo>
                    <a:pt x="659860" y="39106"/>
                  </a:lnTo>
                  <a:lnTo>
                    <a:pt x="661183" y="38309"/>
                  </a:lnTo>
                  <a:lnTo>
                    <a:pt x="661406" y="38173"/>
                  </a:lnTo>
                  <a:lnTo>
                    <a:pt x="662903" y="36753"/>
                  </a:lnTo>
                  <a:lnTo>
                    <a:pt x="665333" y="35820"/>
                  </a:lnTo>
                  <a:lnTo>
                    <a:pt x="666568" y="35334"/>
                  </a:lnTo>
                  <a:lnTo>
                    <a:pt x="668988" y="34965"/>
                  </a:lnTo>
                  <a:lnTo>
                    <a:pt x="671836" y="34790"/>
                  </a:lnTo>
                  <a:lnTo>
                    <a:pt x="674169" y="34887"/>
                  </a:lnTo>
                  <a:lnTo>
                    <a:pt x="676386" y="35218"/>
                  </a:lnTo>
                  <a:lnTo>
                    <a:pt x="678009" y="35791"/>
                  </a:lnTo>
                  <a:lnTo>
                    <a:pt x="677766" y="36433"/>
                  </a:lnTo>
                  <a:lnTo>
                    <a:pt x="674189" y="36374"/>
                  </a:lnTo>
                  <a:lnTo>
                    <a:pt x="671613" y="36413"/>
                  </a:lnTo>
                  <a:lnTo>
                    <a:pt x="671574" y="37395"/>
                  </a:lnTo>
                  <a:lnTo>
                    <a:pt x="670242" y="37939"/>
                  </a:lnTo>
                  <a:lnTo>
                    <a:pt x="668774" y="38756"/>
                  </a:lnTo>
                  <a:lnTo>
                    <a:pt x="666995" y="39709"/>
                  </a:lnTo>
                  <a:lnTo>
                    <a:pt x="666879" y="39884"/>
                  </a:lnTo>
                  <a:lnTo>
                    <a:pt x="666160" y="40982"/>
                  </a:lnTo>
                  <a:lnTo>
                    <a:pt x="664332" y="42061"/>
                  </a:lnTo>
                  <a:lnTo>
                    <a:pt x="663506" y="43451"/>
                  </a:lnTo>
                  <a:lnTo>
                    <a:pt x="662524" y="44588"/>
                  </a:lnTo>
                  <a:lnTo>
                    <a:pt x="662223" y="44929"/>
                  </a:lnTo>
                  <a:lnTo>
                    <a:pt x="661814" y="46260"/>
                  </a:lnTo>
                  <a:lnTo>
                    <a:pt x="663739" y="45862"/>
                  </a:lnTo>
                  <a:lnTo>
                    <a:pt x="666082" y="44812"/>
                  </a:lnTo>
                  <a:lnTo>
                    <a:pt x="667919" y="44141"/>
                  </a:lnTo>
                  <a:lnTo>
                    <a:pt x="669348" y="45016"/>
                  </a:lnTo>
                  <a:lnTo>
                    <a:pt x="669727" y="45036"/>
                  </a:lnTo>
                  <a:lnTo>
                    <a:pt x="672361" y="45181"/>
                  </a:lnTo>
                  <a:lnTo>
                    <a:pt x="674617" y="45784"/>
                  </a:lnTo>
                  <a:lnTo>
                    <a:pt x="676259" y="46416"/>
                  </a:lnTo>
                  <a:lnTo>
                    <a:pt x="677931" y="47495"/>
                  </a:lnTo>
                  <a:lnTo>
                    <a:pt x="678340" y="48632"/>
                  </a:lnTo>
                  <a:lnTo>
                    <a:pt x="679623" y="49964"/>
                  </a:lnTo>
                  <a:lnTo>
                    <a:pt x="681839" y="51198"/>
                  </a:lnTo>
                  <a:lnTo>
                    <a:pt x="682101" y="52530"/>
                  </a:lnTo>
                  <a:lnTo>
                    <a:pt x="685611" y="52705"/>
                  </a:lnTo>
                  <a:lnTo>
                    <a:pt x="686680" y="52550"/>
                  </a:lnTo>
                  <a:lnTo>
                    <a:pt x="689227" y="52180"/>
                  </a:lnTo>
                  <a:lnTo>
                    <a:pt x="690558" y="53279"/>
                  </a:lnTo>
                  <a:lnTo>
                    <a:pt x="692250" y="53580"/>
                  </a:lnTo>
                  <a:lnTo>
                    <a:pt x="693368" y="53045"/>
                  </a:lnTo>
                  <a:lnTo>
                    <a:pt x="694359" y="51655"/>
                  </a:lnTo>
                  <a:lnTo>
                    <a:pt x="695604" y="52044"/>
                  </a:lnTo>
                  <a:lnTo>
                    <a:pt x="696877" y="52890"/>
                  </a:lnTo>
                  <a:lnTo>
                    <a:pt x="698666" y="51714"/>
                  </a:lnTo>
                  <a:lnTo>
                    <a:pt x="703623" y="49847"/>
                  </a:lnTo>
                  <a:lnTo>
                    <a:pt x="704537" y="49507"/>
                  </a:lnTo>
                  <a:lnTo>
                    <a:pt x="707152" y="49488"/>
                  </a:lnTo>
                  <a:lnTo>
                    <a:pt x="709533" y="49254"/>
                  </a:lnTo>
                  <a:lnTo>
                    <a:pt x="709961" y="49215"/>
                  </a:lnTo>
                  <a:lnTo>
                    <a:pt x="716513" y="49371"/>
                  </a:lnTo>
                  <a:lnTo>
                    <a:pt x="720625" y="48030"/>
                  </a:lnTo>
                  <a:lnTo>
                    <a:pt x="720975" y="47991"/>
                  </a:lnTo>
                  <a:lnTo>
                    <a:pt x="722160" y="47845"/>
                  </a:lnTo>
                  <a:lnTo>
                    <a:pt x="725961" y="47680"/>
                  </a:lnTo>
                  <a:lnTo>
                    <a:pt x="724805" y="49458"/>
                  </a:lnTo>
                  <a:lnTo>
                    <a:pt x="724814" y="51675"/>
                  </a:lnTo>
                  <a:lnTo>
                    <a:pt x="725874" y="53094"/>
                  </a:lnTo>
                  <a:lnTo>
                    <a:pt x="728061" y="53386"/>
                  </a:lnTo>
                  <a:lnTo>
                    <a:pt x="731191" y="52880"/>
                  </a:lnTo>
                  <a:lnTo>
                    <a:pt x="732474" y="53454"/>
                  </a:lnTo>
                  <a:lnTo>
                    <a:pt x="734564" y="53745"/>
                  </a:lnTo>
                  <a:lnTo>
                    <a:pt x="735147" y="53269"/>
                  </a:lnTo>
                  <a:lnTo>
                    <a:pt x="735906" y="52647"/>
                  </a:lnTo>
                  <a:lnTo>
                    <a:pt x="738229" y="52793"/>
                  </a:lnTo>
                  <a:lnTo>
                    <a:pt x="740037" y="51928"/>
                  </a:lnTo>
                  <a:lnTo>
                    <a:pt x="741417" y="52336"/>
                  </a:lnTo>
                  <a:lnTo>
                    <a:pt x="741291" y="53211"/>
                  </a:lnTo>
                  <a:lnTo>
                    <a:pt x="741038" y="54990"/>
                  </a:lnTo>
                  <a:lnTo>
                    <a:pt x="741796" y="57109"/>
                  </a:lnTo>
                  <a:lnTo>
                    <a:pt x="741602" y="57381"/>
                  </a:lnTo>
                  <a:lnTo>
                    <a:pt x="741476" y="58606"/>
                  </a:lnTo>
                  <a:lnTo>
                    <a:pt x="743089" y="59383"/>
                  </a:lnTo>
                  <a:lnTo>
                    <a:pt x="744052" y="60297"/>
                  </a:lnTo>
                  <a:lnTo>
                    <a:pt x="745723" y="61016"/>
                  </a:lnTo>
                  <a:lnTo>
                    <a:pt x="746939" y="59811"/>
                  </a:lnTo>
                  <a:lnTo>
                    <a:pt x="748698" y="59947"/>
                  </a:lnTo>
                  <a:lnTo>
                    <a:pt x="750905" y="60142"/>
                  </a:lnTo>
                  <a:lnTo>
                    <a:pt x="753063" y="61862"/>
                  </a:lnTo>
                  <a:lnTo>
                    <a:pt x="752227" y="63272"/>
                  </a:lnTo>
                  <a:lnTo>
                    <a:pt x="751187" y="63330"/>
                  </a:lnTo>
                  <a:lnTo>
                    <a:pt x="749826" y="62786"/>
                  </a:lnTo>
                  <a:lnTo>
                    <a:pt x="747211" y="62931"/>
                  </a:lnTo>
                  <a:lnTo>
                    <a:pt x="745208" y="62416"/>
                  </a:lnTo>
                  <a:lnTo>
                    <a:pt x="742117" y="62319"/>
                  </a:lnTo>
                  <a:lnTo>
                    <a:pt x="741485" y="62377"/>
                  </a:lnTo>
                  <a:lnTo>
                    <a:pt x="738919" y="62591"/>
                  </a:lnTo>
                  <a:lnTo>
                    <a:pt x="736703" y="63029"/>
                  </a:lnTo>
                  <a:lnTo>
                    <a:pt x="734807" y="62193"/>
                  </a:lnTo>
                  <a:lnTo>
                    <a:pt x="733213" y="62747"/>
                  </a:lnTo>
                  <a:lnTo>
                    <a:pt x="732027" y="62688"/>
                  </a:lnTo>
                  <a:lnTo>
                    <a:pt x="730180" y="63485"/>
                  </a:lnTo>
                  <a:lnTo>
                    <a:pt x="730676" y="64555"/>
                  </a:lnTo>
                  <a:lnTo>
                    <a:pt x="729101" y="64370"/>
                  </a:lnTo>
                  <a:lnTo>
                    <a:pt x="726826" y="63058"/>
                  </a:lnTo>
                  <a:lnTo>
                    <a:pt x="725252" y="61677"/>
                  </a:lnTo>
                  <a:lnTo>
                    <a:pt x="722549" y="60861"/>
                  </a:lnTo>
                  <a:lnTo>
                    <a:pt x="720459" y="60589"/>
                  </a:lnTo>
                  <a:lnTo>
                    <a:pt x="718350" y="60297"/>
                  </a:lnTo>
                  <a:lnTo>
                    <a:pt x="715443" y="60336"/>
                  </a:lnTo>
                  <a:lnTo>
                    <a:pt x="713470" y="62086"/>
                  </a:lnTo>
                  <a:lnTo>
                    <a:pt x="712586" y="62513"/>
                  </a:lnTo>
                  <a:lnTo>
                    <a:pt x="710525" y="62154"/>
                  </a:lnTo>
                  <a:lnTo>
                    <a:pt x="709514" y="62747"/>
                  </a:lnTo>
                  <a:lnTo>
                    <a:pt x="708629" y="63262"/>
                  </a:lnTo>
                  <a:lnTo>
                    <a:pt x="705742" y="62426"/>
                  </a:lnTo>
                  <a:lnTo>
                    <a:pt x="701980" y="62844"/>
                  </a:lnTo>
                  <a:lnTo>
                    <a:pt x="700687" y="64817"/>
                  </a:lnTo>
                  <a:lnTo>
                    <a:pt x="699035" y="66159"/>
                  </a:lnTo>
                  <a:lnTo>
                    <a:pt x="698666" y="66353"/>
                  </a:lnTo>
                  <a:lnTo>
                    <a:pt x="697178" y="67121"/>
                  </a:lnTo>
                  <a:lnTo>
                    <a:pt x="695798" y="68715"/>
                  </a:lnTo>
                  <a:lnTo>
                    <a:pt x="695438" y="70154"/>
                  </a:lnTo>
                  <a:lnTo>
                    <a:pt x="694058" y="68890"/>
                  </a:lnTo>
                  <a:lnTo>
                    <a:pt x="694184" y="67432"/>
                  </a:lnTo>
                  <a:lnTo>
                    <a:pt x="695244" y="66674"/>
                  </a:lnTo>
                  <a:lnTo>
                    <a:pt x="692940" y="65235"/>
                  </a:lnTo>
                  <a:lnTo>
                    <a:pt x="691744" y="66859"/>
                  </a:lnTo>
                  <a:lnTo>
                    <a:pt x="689450" y="67763"/>
                  </a:lnTo>
                  <a:lnTo>
                    <a:pt x="687516" y="66927"/>
                  </a:lnTo>
                  <a:lnTo>
                    <a:pt x="685659" y="67967"/>
                  </a:lnTo>
                  <a:lnTo>
                    <a:pt x="684172" y="70008"/>
                  </a:lnTo>
                  <a:lnTo>
                    <a:pt x="683530" y="70883"/>
                  </a:lnTo>
                  <a:lnTo>
                    <a:pt x="682393" y="72603"/>
                  </a:lnTo>
                  <a:lnTo>
                    <a:pt x="680303" y="75053"/>
                  </a:lnTo>
                  <a:lnTo>
                    <a:pt x="678777" y="76550"/>
                  </a:lnTo>
                  <a:lnTo>
                    <a:pt x="678028" y="78310"/>
                  </a:lnTo>
                  <a:lnTo>
                    <a:pt x="677377" y="79223"/>
                  </a:lnTo>
                  <a:lnTo>
                    <a:pt x="677290" y="80468"/>
                  </a:lnTo>
                  <a:lnTo>
                    <a:pt x="676084" y="80516"/>
                  </a:lnTo>
                  <a:lnTo>
                    <a:pt x="674879" y="80730"/>
                  </a:lnTo>
                  <a:lnTo>
                    <a:pt x="673965" y="80885"/>
                  </a:lnTo>
                  <a:lnTo>
                    <a:pt x="673401" y="81430"/>
                  </a:lnTo>
                  <a:lnTo>
                    <a:pt x="673499" y="82353"/>
                  </a:lnTo>
                  <a:lnTo>
                    <a:pt x="673197" y="82645"/>
                  </a:lnTo>
                  <a:lnTo>
                    <a:pt x="672293" y="83355"/>
                  </a:lnTo>
                  <a:lnTo>
                    <a:pt x="671613" y="84502"/>
                  </a:lnTo>
                  <a:lnTo>
                    <a:pt x="670845" y="85153"/>
                  </a:lnTo>
                  <a:lnTo>
                    <a:pt x="670592" y="85931"/>
                  </a:lnTo>
                  <a:lnTo>
                    <a:pt x="670505" y="86183"/>
                  </a:lnTo>
                  <a:lnTo>
                    <a:pt x="670563" y="87185"/>
                  </a:lnTo>
                  <a:lnTo>
                    <a:pt x="669795" y="87855"/>
                  </a:lnTo>
                  <a:lnTo>
                    <a:pt x="670446" y="88458"/>
                  </a:lnTo>
                  <a:lnTo>
                    <a:pt x="671564" y="88633"/>
                  </a:lnTo>
                  <a:lnTo>
                    <a:pt x="672390" y="87826"/>
                  </a:lnTo>
                  <a:lnTo>
                    <a:pt x="672974" y="87194"/>
                  </a:lnTo>
                  <a:lnTo>
                    <a:pt x="674646" y="86630"/>
                  </a:lnTo>
                  <a:lnTo>
                    <a:pt x="674898" y="86368"/>
                  </a:lnTo>
                  <a:lnTo>
                    <a:pt x="675141" y="86125"/>
                  </a:lnTo>
                  <a:lnTo>
                    <a:pt x="675336" y="85940"/>
                  </a:lnTo>
                  <a:lnTo>
                    <a:pt x="675657" y="85649"/>
                  </a:lnTo>
                  <a:lnTo>
                    <a:pt x="675637" y="85075"/>
                  </a:lnTo>
                  <a:lnTo>
                    <a:pt x="677008" y="83724"/>
                  </a:lnTo>
                  <a:lnTo>
                    <a:pt x="678194" y="82752"/>
                  </a:lnTo>
                  <a:lnTo>
                    <a:pt x="679107" y="82645"/>
                  </a:lnTo>
                  <a:lnTo>
                    <a:pt x="679399" y="82421"/>
                  </a:lnTo>
                  <a:lnTo>
                    <a:pt x="680653" y="82130"/>
                  </a:lnTo>
                  <a:lnTo>
                    <a:pt x="681625" y="81245"/>
                  </a:lnTo>
                  <a:lnTo>
                    <a:pt x="682665" y="79797"/>
                  </a:lnTo>
                  <a:lnTo>
                    <a:pt x="683968" y="78562"/>
                  </a:lnTo>
                  <a:lnTo>
                    <a:pt x="684454" y="76987"/>
                  </a:lnTo>
                  <a:lnTo>
                    <a:pt x="685611" y="76890"/>
                  </a:lnTo>
                  <a:lnTo>
                    <a:pt x="686583" y="76220"/>
                  </a:lnTo>
                  <a:lnTo>
                    <a:pt x="686816" y="75354"/>
                  </a:lnTo>
                  <a:lnTo>
                    <a:pt x="687749" y="74703"/>
                  </a:lnTo>
                  <a:lnTo>
                    <a:pt x="688488" y="74586"/>
                  </a:lnTo>
                  <a:lnTo>
                    <a:pt x="689207" y="74742"/>
                  </a:lnTo>
                  <a:lnTo>
                    <a:pt x="689188" y="75899"/>
                  </a:lnTo>
                  <a:lnTo>
                    <a:pt x="687992" y="76638"/>
                  </a:lnTo>
                  <a:lnTo>
                    <a:pt x="687963" y="77580"/>
                  </a:lnTo>
                  <a:lnTo>
                    <a:pt x="687652" y="78601"/>
                  </a:lnTo>
                  <a:lnTo>
                    <a:pt x="686262" y="79816"/>
                  </a:lnTo>
                  <a:lnTo>
                    <a:pt x="685358" y="81002"/>
                  </a:lnTo>
                  <a:lnTo>
                    <a:pt x="685037" y="82130"/>
                  </a:lnTo>
                  <a:lnTo>
                    <a:pt x="683764" y="83092"/>
                  </a:lnTo>
                  <a:lnTo>
                    <a:pt x="682976" y="84220"/>
                  </a:lnTo>
                  <a:lnTo>
                    <a:pt x="681946" y="85969"/>
                  </a:lnTo>
                  <a:lnTo>
                    <a:pt x="681470" y="86786"/>
                  </a:lnTo>
                  <a:lnTo>
                    <a:pt x="680643" y="87603"/>
                  </a:lnTo>
                  <a:lnTo>
                    <a:pt x="679700" y="89897"/>
                  </a:lnTo>
                  <a:lnTo>
                    <a:pt x="678884" y="92327"/>
                  </a:lnTo>
                  <a:lnTo>
                    <a:pt x="679273" y="93561"/>
                  </a:lnTo>
                  <a:lnTo>
                    <a:pt x="679535" y="94456"/>
                  </a:lnTo>
                  <a:lnTo>
                    <a:pt x="678942" y="95389"/>
                  </a:lnTo>
                  <a:lnTo>
                    <a:pt x="677834" y="95904"/>
                  </a:lnTo>
                  <a:lnTo>
                    <a:pt x="676843" y="96808"/>
                  </a:lnTo>
                  <a:lnTo>
                    <a:pt x="676036" y="98927"/>
                  </a:lnTo>
                  <a:lnTo>
                    <a:pt x="675501" y="100269"/>
                  </a:lnTo>
                  <a:lnTo>
                    <a:pt x="675365" y="100609"/>
                  </a:lnTo>
                  <a:lnTo>
                    <a:pt x="675540" y="101766"/>
                  </a:lnTo>
                  <a:lnTo>
                    <a:pt x="676016" y="102553"/>
                  </a:lnTo>
                  <a:lnTo>
                    <a:pt x="675870" y="103360"/>
                  </a:lnTo>
                  <a:lnTo>
                    <a:pt x="675909" y="104157"/>
                  </a:lnTo>
                  <a:lnTo>
                    <a:pt x="674374" y="106286"/>
                  </a:lnTo>
                  <a:lnTo>
                    <a:pt x="674364" y="106645"/>
                  </a:lnTo>
                  <a:lnTo>
                    <a:pt x="674325" y="107569"/>
                  </a:lnTo>
                  <a:lnTo>
                    <a:pt x="673450" y="108881"/>
                  </a:lnTo>
                  <a:lnTo>
                    <a:pt x="672565" y="110952"/>
                  </a:lnTo>
                  <a:lnTo>
                    <a:pt x="672439" y="112964"/>
                  </a:lnTo>
                  <a:lnTo>
                    <a:pt x="672361" y="114266"/>
                  </a:lnTo>
                  <a:lnTo>
                    <a:pt x="672915" y="115384"/>
                  </a:lnTo>
                  <a:lnTo>
                    <a:pt x="672449" y="116269"/>
                  </a:lnTo>
                  <a:lnTo>
                    <a:pt x="673411" y="117581"/>
                  </a:lnTo>
                  <a:lnTo>
                    <a:pt x="673557" y="119175"/>
                  </a:lnTo>
                  <a:lnTo>
                    <a:pt x="673693" y="119321"/>
                  </a:lnTo>
                  <a:lnTo>
                    <a:pt x="674801" y="120497"/>
                  </a:lnTo>
                  <a:lnTo>
                    <a:pt x="674471" y="122024"/>
                  </a:lnTo>
                  <a:lnTo>
                    <a:pt x="674160" y="122616"/>
                  </a:lnTo>
                  <a:lnTo>
                    <a:pt x="673926" y="123064"/>
                  </a:lnTo>
                  <a:lnTo>
                    <a:pt x="673956" y="124250"/>
                  </a:lnTo>
                  <a:lnTo>
                    <a:pt x="674189" y="125844"/>
                  </a:lnTo>
                  <a:lnTo>
                    <a:pt x="674140" y="127146"/>
                  </a:lnTo>
                  <a:lnTo>
                    <a:pt x="673810" y="128216"/>
                  </a:lnTo>
                  <a:lnTo>
                    <a:pt x="673567" y="129314"/>
                  </a:lnTo>
                  <a:lnTo>
                    <a:pt x="674179" y="130996"/>
                  </a:lnTo>
                  <a:lnTo>
                    <a:pt x="674937" y="132036"/>
                  </a:lnTo>
                  <a:lnTo>
                    <a:pt x="675258" y="132483"/>
                  </a:lnTo>
                  <a:lnTo>
                    <a:pt x="676220" y="133329"/>
                  </a:lnTo>
                  <a:lnTo>
                    <a:pt x="676590" y="134291"/>
                  </a:lnTo>
                  <a:lnTo>
                    <a:pt x="677222" y="136051"/>
                  </a:lnTo>
                  <a:lnTo>
                    <a:pt x="677397" y="136517"/>
                  </a:lnTo>
                  <a:lnTo>
                    <a:pt x="677620" y="136770"/>
                  </a:lnTo>
                  <a:lnTo>
                    <a:pt x="677601" y="136925"/>
                  </a:lnTo>
                  <a:lnTo>
                    <a:pt x="677552" y="137178"/>
                  </a:lnTo>
                  <a:lnTo>
                    <a:pt x="677679" y="137645"/>
                  </a:lnTo>
                  <a:lnTo>
                    <a:pt x="678058" y="138277"/>
                  </a:lnTo>
                  <a:lnTo>
                    <a:pt x="678184" y="138471"/>
                  </a:lnTo>
                  <a:lnTo>
                    <a:pt x="678563" y="139093"/>
                  </a:lnTo>
                  <a:lnTo>
                    <a:pt x="679107" y="139414"/>
                  </a:lnTo>
                  <a:lnTo>
                    <a:pt x="679234" y="139861"/>
                  </a:lnTo>
                  <a:lnTo>
                    <a:pt x="679234" y="140143"/>
                  </a:lnTo>
                  <a:lnTo>
                    <a:pt x="680206" y="140794"/>
                  </a:lnTo>
                  <a:lnTo>
                    <a:pt x="681207" y="140512"/>
                  </a:lnTo>
                  <a:lnTo>
                    <a:pt x="682131" y="141582"/>
                  </a:lnTo>
                  <a:lnTo>
                    <a:pt x="684026" y="141757"/>
                  </a:lnTo>
                  <a:lnTo>
                    <a:pt x="684736" y="141591"/>
                  </a:lnTo>
                  <a:lnTo>
                    <a:pt x="686505" y="141202"/>
                  </a:lnTo>
                  <a:lnTo>
                    <a:pt x="688294" y="140755"/>
                  </a:lnTo>
                  <a:lnTo>
                    <a:pt x="690024" y="139997"/>
                  </a:lnTo>
                  <a:lnTo>
                    <a:pt x="690461" y="139803"/>
                  </a:lnTo>
                  <a:lnTo>
                    <a:pt x="691997" y="139200"/>
                  </a:lnTo>
                  <a:lnTo>
                    <a:pt x="694408" y="137829"/>
                  </a:lnTo>
                  <a:lnTo>
                    <a:pt x="696148" y="136313"/>
                  </a:lnTo>
                  <a:lnTo>
                    <a:pt x="697907" y="133280"/>
                  </a:lnTo>
                  <a:lnTo>
                    <a:pt x="698549" y="132366"/>
                  </a:lnTo>
                  <a:lnTo>
                    <a:pt x="702884" y="123326"/>
                  </a:lnTo>
                  <a:lnTo>
                    <a:pt x="702923" y="123044"/>
                  </a:lnTo>
                  <a:lnTo>
                    <a:pt x="703254" y="120896"/>
                  </a:lnTo>
                  <a:lnTo>
                    <a:pt x="703147" y="118689"/>
                  </a:lnTo>
                  <a:lnTo>
                    <a:pt x="702933" y="116774"/>
                  </a:lnTo>
                  <a:lnTo>
                    <a:pt x="702408" y="115034"/>
                  </a:lnTo>
                  <a:lnTo>
                    <a:pt x="702058" y="114402"/>
                  </a:lnTo>
                  <a:lnTo>
                    <a:pt x="701290" y="113003"/>
                  </a:lnTo>
                  <a:lnTo>
                    <a:pt x="699618" y="110378"/>
                  </a:lnTo>
                  <a:lnTo>
                    <a:pt x="698870" y="108677"/>
                  </a:lnTo>
                  <a:lnTo>
                    <a:pt x="698598" y="107938"/>
                  </a:lnTo>
                  <a:lnTo>
                    <a:pt x="698306" y="107151"/>
                  </a:lnTo>
                  <a:lnTo>
                    <a:pt x="697392" y="105722"/>
                  </a:lnTo>
                  <a:lnTo>
                    <a:pt x="697188" y="104798"/>
                  </a:lnTo>
                  <a:lnTo>
                    <a:pt x="697742" y="103807"/>
                  </a:lnTo>
                  <a:lnTo>
                    <a:pt x="698928" y="102475"/>
                  </a:lnTo>
                  <a:lnTo>
                    <a:pt x="699103" y="101600"/>
                  </a:lnTo>
                  <a:lnTo>
                    <a:pt x="699190" y="101211"/>
                  </a:lnTo>
                  <a:lnTo>
                    <a:pt x="698879" y="99802"/>
                  </a:lnTo>
                  <a:lnTo>
                    <a:pt x="698607" y="98830"/>
                  </a:lnTo>
                  <a:lnTo>
                    <a:pt x="697898" y="97906"/>
                  </a:lnTo>
                  <a:lnTo>
                    <a:pt x="697664" y="97245"/>
                  </a:lnTo>
                  <a:lnTo>
                    <a:pt x="698695" y="96497"/>
                  </a:lnTo>
                  <a:lnTo>
                    <a:pt x="699210" y="96118"/>
                  </a:lnTo>
                  <a:lnTo>
                    <a:pt x="699910" y="95136"/>
                  </a:lnTo>
                  <a:lnTo>
                    <a:pt x="700639" y="94115"/>
                  </a:lnTo>
                  <a:lnTo>
                    <a:pt x="702155" y="91996"/>
                  </a:lnTo>
                  <a:lnTo>
                    <a:pt x="702466" y="90985"/>
                  </a:lnTo>
                  <a:lnTo>
                    <a:pt x="702515" y="89488"/>
                  </a:lnTo>
                  <a:lnTo>
                    <a:pt x="702729" y="88847"/>
                  </a:lnTo>
                  <a:lnTo>
                    <a:pt x="703030" y="87952"/>
                  </a:lnTo>
                  <a:lnTo>
                    <a:pt x="702427" y="86475"/>
                  </a:lnTo>
                  <a:lnTo>
                    <a:pt x="702525" y="85542"/>
                  </a:lnTo>
                  <a:lnTo>
                    <a:pt x="704138" y="85007"/>
                  </a:lnTo>
                  <a:lnTo>
                    <a:pt x="705431" y="84764"/>
                  </a:lnTo>
                  <a:lnTo>
                    <a:pt x="705626" y="84093"/>
                  </a:lnTo>
                  <a:lnTo>
                    <a:pt x="705859" y="83306"/>
                  </a:lnTo>
                  <a:lnTo>
                    <a:pt x="705985" y="81673"/>
                  </a:lnTo>
                  <a:lnTo>
                    <a:pt x="707424" y="81760"/>
                  </a:lnTo>
                  <a:lnTo>
                    <a:pt x="708308" y="80613"/>
                  </a:lnTo>
                  <a:lnTo>
                    <a:pt x="709718" y="81177"/>
                  </a:lnTo>
                  <a:lnTo>
                    <a:pt x="711069" y="80448"/>
                  </a:lnTo>
                  <a:lnTo>
                    <a:pt x="711691" y="79116"/>
                  </a:lnTo>
                  <a:lnTo>
                    <a:pt x="712877" y="78358"/>
                  </a:lnTo>
                  <a:lnTo>
                    <a:pt x="713762" y="76929"/>
                  </a:lnTo>
                  <a:lnTo>
                    <a:pt x="715259" y="76200"/>
                  </a:lnTo>
                  <a:lnTo>
                    <a:pt x="715618" y="76813"/>
                  </a:lnTo>
                  <a:lnTo>
                    <a:pt x="714987" y="79252"/>
                  </a:lnTo>
                  <a:lnTo>
                    <a:pt x="715181" y="79554"/>
                  </a:lnTo>
                  <a:lnTo>
                    <a:pt x="715823" y="80526"/>
                  </a:lnTo>
                  <a:lnTo>
                    <a:pt x="716639" y="80205"/>
                  </a:lnTo>
                  <a:lnTo>
                    <a:pt x="717446" y="79748"/>
                  </a:lnTo>
                  <a:lnTo>
                    <a:pt x="718369" y="79204"/>
                  </a:lnTo>
                  <a:lnTo>
                    <a:pt x="718622" y="78193"/>
                  </a:lnTo>
                  <a:lnTo>
                    <a:pt x="718369" y="76744"/>
                  </a:lnTo>
                  <a:lnTo>
                    <a:pt x="718418" y="76258"/>
                  </a:lnTo>
                  <a:lnTo>
                    <a:pt x="724318" y="73401"/>
                  </a:lnTo>
                  <a:lnTo>
                    <a:pt x="726068" y="73187"/>
                  </a:lnTo>
                  <a:lnTo>
                    <a:pt x="726904" y="72565"/>
                  </a:lnTo>
                  <a:lnTo>
                    <a:pt x="725670" y="72205"/>
                  </a:lnTo>
                  <a:lnTo>
                    <a:pt x="724571" y="72079"/>
                  </a:lnTo>
                  <a:lnTo>
                    <a:pt x="723327" y="70523"/>
                  </a:lnTo>
                  <a:lnTo>
                    <a:pt x="723133" y="69658"/>
                  </a:lnTo>
                  <a:lnTo>
                    <a:pt x="724192" y="68375"/>
                  </a:lnTo>
                  <a:lnTo>
                    <a:pt x="725845" y="67520"/>
                  </a:lnTo>
                  <a:lnTo>
                    <a:pt x="725057" y="66168"/>
                  </a:lnTo>
                  <a:lnTo>
                    <a:pt x="727750" y="66314"/>
                  </a:lnTo>
                  <a:lnTo>
                    <a:pt x="729461" y="65634"/>
                  </a:lnTo>
                  <a:lnTo>
                    <a:pt x="730209" y="65799"/>
                  </a:lnTo>
                  <a:lnTo>
                    <a:pt x="730452" y="65848"/>
                  </a:lnTo>
                  <a:lnTo>
                    <a:pt x="733475" y="67296"/>
                  </a:lnTo>
                  <a:lnTo>
                    <a:pt x="735147" y="68132"/>
                  </a:lnTo>
                  <a:lnTo>
                    <a:pt x="736022" y="67831"/>
                  </a:lnTo>
                  <a:lnTo>
                    <a:pt x="737558" y="67918"/>
                  </a:lnTo>
                  <a:lnTo>
                    <a:pt x="739726" y="68618"/>
                  </a:lnTo>
                  <a:lnTo>
                    <a:pt x="739998" y="68696"/>
                  </a:lnTo>
                  <a:lnTo>
                    <a:pt x="741262" y="69882"/>
                  </a:lnTo>
                  <a:lnTo>
                    <a:pt x="741825" y="70970"/>
                  </a:lnTo>
                  <a:lnTo>
                    <a:pt x="743604" y="71077"/>
                  </a:lnTo>
                  <a:lnTo>
                    <a:pt x="745228" y="71175"/>
                  </a:lnTo>
                  <a:lnTo>
                    <a:pt x="746472" y="72098"/>
                  </a:lnTo>
                  <a:lnTo>
                    <a:pt x="749106" y="72817"/>
                  </a:lnTo>
                  <a:lnTo>
                    <a:pt x="750895" y="73614"/>
                  </a:lnTo>
                  <a:lnTo>
                    <a:pt x="752907" y="73546"/>
                  </a:lnTo>
                  <a:lnTo>
                    <a:pt x="754803" y="75043"/>
                  </a:lnTo>
                  <a:lnTo>
                    <a:pt x="754424" y="75899"/>
                  </a:lnTo>
                  <a:lnTo>
                    <a:pt x="754803" y="76268"/>
                  </a:lnTo>
                  <a:lnTo>
                    <a:pt x="756066" y="77493"/>
                  </a:lnTo>
                  <a:lnTo>
                    <a:pt x="756980" y="79563"/>
                  </a:lnTo>
                  <a:lnTo>
                    <a:pt x="755619" y="79291"/>
                  </a:lnTo>
                  <a:lnTo>
                    <a:pt x="754550" y="78766"/>
                  </a:lnTo>
                  <a:lnTo>
                    <a:pt x="753763" y="79116"/>
                  </a:lnTo>
                  <a:lnTo>
                    <a:pt x="753879" y="80050"/>
                  </a:lnTo>
                  <a:lnTo>
                    <a:pt x="753821" y="81129"/>
                  </a:lnTo>
                  <a:lnTo>
                    <a:pt x="755396" y="82130"/>
                  </a:lnTo>
                  <a:lnTo>
                    <a:pt x="755989" y="82227"/>
                  </a:lnTo>
                  <a:lnTo>
                    <a:pt x="756057" y="82626"/>
                  </a:lnTo>
                  <a:lnTo>
                    <a:pt x="756407" y="84453"/>
                  </a:lnTo>
                  <a:lnTo>
                    <a:pt x="756786" y="85717"/>
                  </a:lnTo>
                  <a:lnTo>
                    <a:pt x="756095" y="87194"/>
                  </a:lnTo>
                  <a:lnTo>
                    <a:pt x="756047" y="88963"/>
                  </a:lnTo>
                  <a:lnTo>
                    <a:pt x="756037" y="89430"/>
                  </a:lnTo>
                  <a:lnTo>
                    <a:pt x="755677" y="92230"/>
                  </a:lnTo>
                  <a:lnTo>
                    <a:pt x="754501" y="92793"/>
                  </a:lnTo>
                  <a:lnTo>
                    <a:pt x="753753" y="93464"/>
                  </a:lnTo>
                  <a:lnTo>
                    <a:pt x="752256" y="93532"/>
                  </a:lnTo>
                  <a:lnTo>
                    <a:pt x="751527" y="95321"/>
                  </a:lnTo>
                  <a:lnTo>
                    <a:pt x="751468" y="95457"/>
                  </a:lnTo>
                  <a:lnTo>
                    <a:pt x="751167" y="97265"/>
                  </a:lnTo>
                  <a:lnTo>
                    <a:pt x="749427" y="97644"/>
                  </a:lnTo>
                  <a:lnTo>
                    <a:pt x="749174" y="98509"/>
                  </a:lnTo>
                  <a:lnTo>
                    <a:pt x="747454" y="98577"/>
                  </a:lnTo>
                  <a:lnTo>
                    <a:pt x="745957" y="99024"/>
                  </a:lnTo>
                  <a:lnTo>
                    <a:pt x="745383" y="99977"/>
                  </a:lnTo>
                  <a:lnTo>
                    <a:pt x="745208" y="100249"/>
                  </a:lnTo>
                  <a:lnTo>
                    <a:pt x="744868" y="102378"/>
                  </a:lnTo>
                  <a:lnTo>
                    <a:pt x="744528" y="103136"/>
                  </a:lnTo>
                  <a:lnTo>
                    <a:pt x="745228" y="104283"/>
                  </a:lnTo>
                  <a:lnTo>
                    <a:pt x="746900" y="104264"/>
                  </a:lnTo>
                  <a:lnTo>
                    <a:pt x="748494" y="105178"/>
                  </a:lnTo>
                  <a:lnTo>
                    <a:pt x="749067" y="105576"/>
                  </a:lnTo>
                  <a:lnTo>
                    <a:pt x="749359" y="105780"/>
                  </a:lnTo>
                  <a:lnTo>
                    <a:pt x="752159" y="103438"/>
                  </a:lnTo>
                  <a:lnTo>
                    <a:pt x="752479" y="103165"/>
                  </a:lnTo>
                  <a:lnTo>
                    <a:pt x="752596" y="102961"/>
                  </a:lnTo>
                  <a:lnTo>
                    <a:pt x="753082" y="102067"/>
                  </a:lnTo>
                  <a:lnTo>
                    <a:pt x="753937" y="100405"/>
                  </a:lnTo>
                  <a:lnTo>
                    <a:pt x="754404" y="99773"/>
                  </a:lnTo>
                  <a:lnTo>
                    <a:pt x="756679" y="99433"/>
                  </a:lnTo>
                  <a:lnTo>
                    <a:pt x="757058" y="98791"/>
                  </a:lnTo>
                  <a:lnTo>
                    <a:pt x="759371" y="98431"/>
                  </a:lnTo>
                  <a:lnTo>
                    <a:pt x="760985" y="98013"/>
                  </a:lnTo>
                  <a:lnTo>
                    <a:pt x="761384" y="97479"/>
                  </a:lnTo>
                  <a:lnTo>
                    <a:pt x="763133" y="97041"/>
                  </a:lnTo>
                  <a:lnTo>
                    <a:pt x="769248" y="105945"/>
                  </a:lnTo>
                  <a:lnTo>
                    <a:pt x="770239" y="108852"/>
                  </a:lnTo>
                  <a:lnTo>
                    <a:pt x="770540" y="112449"/>
                  </a:lnTo>
                  <a:lnTo>
                    <a:pt x="770852" y="113479"/>
                  </a:lnTo>
                  <a:lnTo>
                    <a:pt x="771221" y="114694"/>
                  </a:lnTo>
                  <a:lnTo>
                    <a:pt x="772494" y="116463"/>
                  </a:lnTo>
                  <a:lnTo>
                    <a:pt x="772271" y="117445"/>
                  </a:lnTo>
                  <a:lnTo>
                    <a:pt x="771513" y="118621"/>
                  </a:lnTo>
                  <a:lnTo>
                    <a:pt x="771561" y="120906"/>
                  </a:lnTo>
                  <a:lnTo>
                    <a:pt x="770783" y="123180"/>
                  </a:lnTo>
                  <a:lnTo>
                    <a:pt x="769432" y="124706"/>
                  </a:lnTo>
                  <a:lnTo>
                    <a:pt x="767692" y="125290"/>
                  </a:lnTo>
                  <a:lnTo>
                    <a:pt x="767197" y="123482"/>
                  </a:lnTo>
                  <a:lnTo>
                    <a:pt x="768412" y="122743"/>
                  </a:lnTo>
                  <a:lnTo>
                    <a:pt x="767167" y="122490"/>
                  </a:lnTo>
                  <a:lnTo>
                    <a:pt x="765466" y="123326"/>
                  </a:lnTo>
                  <a:lnTo>
                    <a:pt x="766108" y="123870"/>
                  </a:lnTo>
                  <a:lnTo>
                    <a:pt x="766293" y="124522"/>
                  </a:lnTo>
                  <a:lnTo>
                    <a:pt x="764407" y="124930"/>
                  </a:lnTo>
                  <a:lnTo>
                    <a:pt x="764387" y="125066"/>
                  </a:lnTo>
                  <a:lnTo>
                    <a:pt x="764251" y="126165"/>
                  </a:lnTo>
                  <a:lnTo>
                    <a:pt x="764203" y="126583"/>
                  </a:lnTo>
                  <a:lnTo>
                    <a:pt x="763221" y="128391"/>
                  </a:lnTo>
                  <a:lnTo>
                    <a:pt x="762754" y="128536"/>
                  </a:lnTo>
                  <a:lnTo>
                    <a:pt x="762045" y="128750"/>
                  </a:lnTo>
                  <a:lnTo>
                    <a:pt x="760071" y="129528"/>
                  </a:lnTo>
                  <a:lnTo>
                    <a:pt x="759721" y="130607"/>
                  </a:lnTo>
                  <a:lnTo>
                    <a:pt x="759391" y="131637"/>
                  </a:lnTo>
                  <a:lnTo>
                    <a:pt x="759401" y="133212"/>
                  </a:lnTo>
                  <a:lnTo>
                    <a:pt x="758448" y="133863"/>
                  </a:lnTo>
                  <a:lnTo>
                    <a:pt x="758273" y="134223"/>
                  </a:lnTo>
                  <a:lnTo>
                    <a:pt x="757874" y="135030"/>
                  </a:lnTo>
                  <a:lnTo>
                    <a:pt x="756912" y="135934"/>
                  </a:lnTo>
                  <a:lnTo>
                    <a:pt x="755882" y="136196"/>
                  </a:lnTo>
                  <a:lnTo>
                    <a:pt x="755600" y="137013"/>
                  </a:lnTo>
                  <a:lnTo>
                    <a:pt x="754598" y="137509"/>
                  </a:lnTo>
                  <a:lnTo>
                    <a:pt x="753772" y="138315"/>
                  </a:lnTo>
                  <a:lnTo>
                    <a:pt x="754093" y="139550"/>
                  </a:lnTo>
                  <a:lnTo>
                    <a:pt x="753549" y="139705"/>
                  </a:lnTo>
                  <a:lnTo>
                    <a:pt x="754355" y="140464"/>
                  </a:lnTo>
                  <a:lnTo>
                    <a:pt x="755872" y="140269"/>
                  </a:lnTo>
                  <a:lnTo>
                    <a:pt x="757612" y="141319"/>
                  </a:lnTo>
                  <a:lnTo>
                    <a:pt x="758846" y="141689"/>
                  </a:lnTo>
                  <a:lnTo>
                    <a:pt x="760625" y="142213"/>
                  </a:lnTo>
                  <a:lnTo>
                    <a:pt x="761325" y="142933"/>
                  </a:lnTo>
                  <a:lnTo>
                    <a:pt x="763036" y="143691"/>
                  </a:lnTo>
                  <a:lnTo>
                    <a:pt x="764397" y="142563"/>
                  </a:lnTo>
                  <a:lnTo>
                    <a:pt x="764864" y="142350"/>
                  </a:lnTo>
                  <a:lnTo>
                    <a:pt x="766983" y="143186"/>
                  </a:lnTo>
                  <a:lnTo>
                    <a:pt x="767488" y="144012"/>
                  </a:lnTo>
                  <a:lnTo>
                    <a:pt x="768830" y="145256"/>
                  </a:lnTo>
                  <a:lnTo>
                    <a:pt x="770356" y="145936"/>
                  </a:lnTo>
                  <a:lnTo>
                    <a:pt x="771687" y="146024"/>
                  </a:lnTo>
                  <a:lnTo>
                    <a:pt x="773486" y="145285"/>
                  </a:lnTo>
                  <a:lnTo>
                    <a:pt x="773739" y="145275"/>
                  </a:lnTo>
                  <a:lnTo>
                    <a:pt x="775197" y="145207"/>
                  </a:lnTo>
                  <a:lnTo>
                    <a:pt x="776781" y="144469"/>
                  </a:lnTo>
                  <a:lnTo>
                    <a:pt x="778793" y="144002"/>
                  </a:lnTo>
                  <a:lnTo>
                    <a:pt x="780193" y="143691"/>
                  </a:lnTo>
                  <a:lnTo>
                    <a:pt x="780669" y="143876"/>
                  </a:lnTo>
                  <a:lnTo>
                    <a:pt x="780815" y="143944"/>
                  </a:lnTo>
                  <a:lnTo>
                    <a:pt x="781233" y="144109"/>
                  </a:lnTo>
                  <a:lnTo>
                    <a:pt x="783333" y="144041"/>
                  </a:lnTo>
                  <a:lnTo>
                    <a:pt x="783547" y="144031"/>
                  </a:lnTo>
                  <a:lnTo>
                    <a:pt x="784324" y="144109"/>
                  </a:lnTo>
                  <a:lnTo>
                    <a:pt x="784859" y="144158"/>
                  </a:lnTo>
                  <a:lnTo>
                    <a:pt x="786784" y="143215"/>
                  </a:lnTo>
                  <a:lnTo>
                    <a:pt x="789428" y="141494"/>
                  </a:lnTo>
                  <a:lnTo>
                    <a:pt x="789836" y="141232"/>
                  </a:lnTo>
                  <a:lnTo>
                    <a:pt x="791255" y="140162"/>
                  </a:lnTo>
                  <a:lnTo>
                    <a:pt x="793112" y="139200"/>
                  </a:lnTo>
                  <a:lnTo>
                    <a:pt x="794988" y="138724"/>
                  </a:lnTo>
                  <a:lnTo>
                    <a:pt x="797399" y="137752"/>
                  </a:lnTo>
                  <a:lnTo>
                    <a:pt x="798313" y="137577"/>
                  </a:lnTo>
                  <a:lnTo>
                    <a:pt x="800169" y="137217"/>
                  </a:lnTo>
                  <a:lnTo>
                    <a:pt x="801987" y="136478"/>
                  </a:lnTo>
                  <a:lnTo>
                    <a:pt x="805992" y="135594"/>
                  </a:lnTo>
                  <a:lnTo>
                    <a:pt x="807129" y="135234"/>
                  </a:lnTo>
                  <a:lnTo>
                    <a:pt x="810590" y="134165"/>
                  </a:lnTo>
                  <a:lnTo>
                    <a:pt x="813798" y="132726"/>
                  </a:lnTo>
                  <a:lnTo>
                    <a:pt x="814118" y="132084"/>
                  </a:lnTo>
                  <a:lnTo>
                    <a:pt x="814993" y="131657"/>
                  </a:lnTo>
                  <a:lnTo>
                    <a:pt x="816218" y="131841"/>
                  </a:lnTo>
                  <a:lnTo>
                    <a:pt x="817997" y="131035"/>
                  </a:lnTo>
                  <a:lnTo>
                    <a:pt x="819445" y="130519"/>
                  </a:lnTo>
                  <a:lnTo>
                    <a:pt x="820962" y="129897"/>
                  </a:lnTo>
                  <a:lnTo>
                    <a:pt x="823411" y="128896"/>
                  </a:lnTo>
                  <a:lnTo>
                    <a:pt x="826590" y="127312"/>
                  </a:lnTo>
                  <a:lnTo>
                    <a:pt x="827893" y="126301"/>
                  </a:lnTo>
                  <a:lnTo>
                    <a:pt x="829701" y="125484"/>
                  </a:lnTo>
                  <a:lnTo>
                    <a:pt x="831334" y="124852"/>
                  </a:lnTo>
                  <a:lnTo>
                    <a:pt x="832335" y="124522"/>
                  </a:lnTo>
                  <a:lnTo>
                    <a:pt x="832831" y="123627"/>
                  </a:lnTo>
                  <a:lnTo>
                    <a:pt x="833706" y="123054"/>
                  </a:lnTo>
                  <a:lnTo>
                    <a:pt x="833978" y="122237"/>
                  </a:lnTo>
                  <a:lnTo>
                    <a:pt x="835378" y="121751"/>
                  </a:lnTo>
                  <a:lnTo>
                    <a:pt x="836602" y="121197"/>
                  </a:lnTo>
                  <a:lnTo>
                    <a:pt x="837584" y="120361"/>
                  </a:lnTo>
                  <a:lnTo>
                    <a:pt x="837477" y="120118"/>
                  </a:lnTo>
                  <a:lnTo>
                    <a:pt x="837322" y="119729"/>
                  </a:lnTo>
                  <a:lnTo>
                    <a:pt x="837011" y="118991"/>
                  </a:lnTo>
                  <a:lnTo>
                    <a:pt x="836466" y="118641"/>
                  </a:lnTo>
                  <a:lnTo>
                    <a:pt x="836525" y="117785"/>
                  </a:lnTo>
                  <a:lnTo>
                    <a:pt x="836184" y="117426"/>
                  </a:lnTo>
                  <a:lnTo>
                    <a:pt x="835572" y="117338"/>
                  </a:lnTo>
                  <a:lnTo>
                    <a:pt x="834503" y="116658"/>
                  </a:lnTo>
                  <a:lnTo>
                    <a:pt x="834765" y="115520"/>
                  </a:lnTo>
                  <a:lnTo>
                    <a:pt x="834532" y="115355"/>
                  </a:lnTo>
                  <a:lnTo>
                    <a:pt x="833511" y="115141"/>
                  </a:lnTo>
                  <a:lnTo>
                    <a:pt x="833764" y="114286"/>
                  </a:lnTo>
                  <a:lnTo>
                    <a:pt x="833861" y="114121"/>
                  </a:lnTo>
                  <a:lnTo>
                    <a:pt x="834056" y="113771"/>
                  </a:lnTo>
                  <a:lnTo>
                    <a:pt x="833900" y="112507"/>
                  </a:lnTo>
                  <a:lnTo>
                    <a:pt x="833579" y="111778"/>
                  </a:lnTo>
                  <a:lnTo>
                    <a:pt x="837895" y="110767"/>
                  </a:lnTo>
                  <a:lnTo>
                    <a:pt x="843135" y="109814"/>
                  </a:lnTo>
                  <a:lnTo>
                    <a:pt x="844622" y="109795"/>
                  </a:lnTo>
                  <a:lnTo>
                    <a:pt x="847110" y="109756"/>
                  </a:lnTo>
                  <a:lnTo>
                    <a:pt x="850474" y="109707"/>
                  </a:lnTo>
                  <a:lnTo>
                    <a:pt x="853205" y="109892"/>
                  </a:lnTo>
                  <a:lnTo>
                    <a:pt x="856471" y="110291"/>
                  </a:lnTo>
                  <a:lnTo>
                    <a:pt x="856627" y="110300"/>
                  </a:lnTo>
                  <a:lnTo>
                    <a:pt x="857502" y="110339"/>
                  </a:lnTo>
                  <a:lnTo>
                    <a:pt x="859329" y="111399"/>
                  </a:lnTo>
                  <a:lnTo>
                    <a:pt x="861322" y="112254"/>
                  </a:lnTo>
                  <a:lnTo>
                    <a:pt x="862236" y="111992"/>
                  </a:lnTo>
                  <a:lnTo>
                    <a:pt x="864520" y="111564"/>
                  </a:lnTo>
                  <a:lnTo>
                    <a:pt x="865152" y="111438"/>
                  </a:lnTo>
                  <a:lnTo>
                    <a:pt x="866562" y="111496"/>
                  </a:lnTo>
                  <a:lnTo>
                    <a:pt x="869001" y="111350"/>
                  </a:lnTo>
                  <a:lnTo>
                    <a:pt x="871393" y="111603"/>
                  </a:lnTo>
                  <a:lnTo>
                    <a:pt x="872258" y="111622"/>
                  </a:lnTo>
                  <a:lnTo>
                    <a:pt x="874270" y="110981"/>
                  </a:lnTo>
                  <a:lnTo>
                    <a:pt x="875602" y="110748"/>
                  </a:lnTo>
                  <a:lnTo>
                    <a:pt x="876457" y="110398"/>
                  </a:lnTo>
                  <a:lnTo>
                    <a:pt x="877138" y="110125"/>
                  </a:lnTo>
                  <a:lnTo>
                    <a:pt x="878120" y="109017"/>
                  </a:lnTo>
                  <a:lnTo>
                    <a:pt x="878372" y="108891"/>
                  </a:lnTo>
                  <a:lnTo>
                    <a:pt x="880219" y="107958"/>
                  </a:lnTo>
                  <a:lnTo>
                    <a:pt x="882018" y="107044"/>
                  </a:lnTo>
                  <a:lnTo>
                    <a:pt x="882873" y="106966"/>
                  </a:lnTo>
                  <a:lnTo>
                    <a:pt x="883806" y="107209"/>
                  </a:lnTo>
                  <a:lnTo>
                    <a:pt x="885342" y="106898"/>
                  </a:lnTo>
                  <a:lnTo>
                    <a:pt x="885925" y="106062"/>
                  </a:lnTo>
                  <a:lnTo>
                    <a:pt x="886052" y="104701"/>
                  </a:lnTo>
                  <a:lnTo>
                    <a:pt x="885964" y="104137"/>
                  </a:lnTo>
                  <a:lnTo>
                    <a:pt x="881570" y="100444"/>
                  </a:lnTo>
                  <a:lnTo>
                    <a:pt x="882115" y="99656"/>
                  </a:lnTo>
                  <a:lnTo>
                    <a:pt x="884545" y="98810"/>
                  </a:lnTo>
                  <a:lnTo>
                    <a:pt x="884020" y="97838"/>
                  </a:lnTo>
                  <a:lnTo>
                    <a:pt x="882785" y="97731"/>
                  </a:lnTo>
                  <a:lnTo>
                    <a:pt x="883038" y="96983"/>
                  </a:lnTo>
                  <a:lnTo>
                    <a:pt x="885867" y="94388"/>
                  </a:lnTo>
                  <a:lnTo>
                    <a:pt x="886645" y="93931"/>
                  </a:lnTo>
                  <a:lnTo>
                    <a:pt x="886683" y="93172"/>
                  </a:lnTo>
                  <a:lnTo>
                    <a:pt x="887860" y="92832"/>
                  </a:lnTo>
                  <a:lnTo>
                    <a:pt x="889629" y="91957"/>
                  </a:lnTo>
                  <a:lnTo>
                    <a:pt x="890562" y="91938"/>
                  </a:lnTo>
                  <a:lnTo>
                    <a:pt x="892176" y="90908"/>
                  </a:lnTo>
                  <a:lnTo>
                    <a:pt x="892671" y="90596"/>
                  </a:lnTo>
                  <a:lnTo>
                    <a:pt x="901809" y="83588"/>
                  </a:lnTo>
                  <a:lnTo>
                    <a:pt x="903228" y="82645"/>
                  </a:lnTo>
                  <a:lnTo>
                    <a:pt x="905289" y="81867"/>
                  </a:lnTo>
                  <a:lnTo>
                    <a:pt x="906689" y="81323"/>
                  </a:lnTo>
                  <a:lnTo>
                    <a:pt x="907807" y="80808"/>
                  </a:lnTo>
                  <a:lnTo>
                    <a:pt x="908030" y="80458"/>
                  </a:lnTo>
                  <a:lnTo>
                    <a:pt x="909576" y="80351"/>
                  </a:lnTo>
                  <a:lnTo>
                    <a:pt x="910917" y="79777"/>
                  </a:lnTo>
                  <a:lnTo>
                    <a:pt x="912560" y="80215"/>
                  </a:lnTo>
                  <a:lnTo>
                    <a:pt x="912910" y="80195"/>
                  </a:lnTo>
                  <a:lnTo>
                    <a:pt x="914387" y="80098"/>
                  </a:lnTo>
                  <a:lnTo>
                    <a:pt x="915000" y="80059"/>
                  </a:lnTo>
                  <a:lnTo>
                    <a:pt x="918179" y="80118"/>
                  </a:lnTo>
                  <a:lnTo>
                    <a:pt x="921882" y="80195"/>
                  </a:lnTo>
                  <a:lnTo>
                    <a:pt x="925663" y="80098"/>
                  </a:lnTo>
                  <a:lnTo>
                    <a:pt x="928444" y="80020"/>
                  </a:lnTo>
                  <a:lnTo>
                    <a:pt x="932740" y="79981"/>
                  </a:lnTo>
                  <a:lnTo>
                    <a:pt x="938155" y="79845"/>
                  </a:lnTo>
                  <a:lnTo>
                    <a:pt x="940906" y="79806"/>
                  </a:lnTo>
                  <a:lnTo>
                    <a:pt x="941314" y="79806"/>
                  </a:lnTo>
                  <a:lnTo>
                    <a:pt x="943530" y="79777"/>
                  </a:lnTo>
                  <a:lnTo>
                    <a:pt x="945571" y="79787"/>
                  </a:lnTo>
                  <a:lnTo>
                    <a:pt x="952036" y="79836"/>
                  </a:lnTo>
                  <a:lnTo>
                    <a:pt x="952551" y="79875"/>
                  </a:lnTo>
                  <a:lnTo>
                    <a:pt x="952950" y="79904"/>
                  </a:lnTo>
                  <a:lnTo>
                    <a:pt x="956313" y="79943"/>
                  </a:lnTo>
                  <a:lnTo>
                    <a:pt x="962252" y="79923"/>
                  </a:lnTo>
                  <a:lnTo>
                    <a:pt x="964226" y="79904"/>
                  </a:lnTo>
                  <a:lnTo>
                    <a:pt x="964546" y="79904"/>
                  </a:lnTo>
                  <a:lnTo>
                    <a:pt x="968299" y="79836"/>
                  </a:lnTo>
                  <a:lnTo>
                    <a:pt x="969795" y="79816"/>
                  </a:lnTo>
                  <a:lnTo>
                    <a:pt x="971788" y="79797"/>
                  </a:lnTo>
                  <a:lnTo>
                    <a:pt x="971837" y="78776"/>
                  </a:lnTo>
                  <a:lnTo>
                    <a:pt x="972741" y="78057"/>
                  </a:lnTo>
                  <a:lnTo>
                    <a:pt x="973285" y="76939"/>
                  </a:lnTo>
                  <a:lnTo>
                    <a:pt x="973528" y="76433"/>
                  </a:lnTo>
                  <a:lnTo>
                    <a:pt x="972926" y="75685"/>
                  </a:lnTo>
                  <a:lnTo>
                    <a:pt x="974345" y="75121"/>
                  </a:lnTo>
                  <a:lnTo>
                    <a:pt x="975754" y="74528"/>
                  </a:lnTo>
                  <a:lnTo>
                    <a:pt x="976474" y="75150"/>
                  </a:lnTo>
                  <a:lnTo>
                    <a:pt x="977601" y="75646"/>
                  </a:lnTo>
                  <a:lnTo>
                    <a:pt x="978389" y="75607"/>
                  </a:lnTo>
                  <a:lnTo>
                    <a:pt x="978943" y="74898"/>
                  </a:lnTo>
                  <a:lnTo>
                    <a:pt x="979400" y="74470"/>
                  </a:lnTo>
                  <a:lnTo>
                    <a:pt x="980236" y="74353"/>
                  </a:lnTo>
                  <a:lnTo>
                    <a:pt x="980702" y="73750"/>
                  </a:lnTo>
                  <a:lnTo>
                    <a:pt x="981859" y="73994"/>
                  </a:lnTo>
                  <a:lnTo>
                    <a:pt x="982539" y="74635"/>
                  </a:lnTo>
                  <a:lnTo>
                    <a:pt x="982889" y="75685"/>
                  </a:lnTo>
                  <a:lnTo>
                    <a:pt x="983774" y="75763"/>
                  </a:lnTo>
                  <a:lnTo>
                    <a:pt x="983968" y="75082"/>
                  </a:lnTo>
                  <a:lnTo>
                    <a:pt x="984036" y="74810"/>
                  </a:lnTo>
                  <a:lnTo>
                    <a:pt x="984425" y="74353"/>
                  </a:lnTo>
                  <a:lnTo>
                    <a:pt x="984231" y="73809"/>
                  </a:lnTo>
                  <a:lnTo>
                    <a:pt x="984474" y="73167"/>
                  </a:lnTo>
                  <a:lnTo>
                    <a:pt x="984114" y="72740"/>
                  </a:lnTo>
                  <a:lnTo>
                    <a:pt x="984921" y="72176"/>
                  </a:lnTo>
                  <a:lnTo>
                    <a:pt x="985397" y="72224"/>
                  </a:lnTo>
                  <a:lnTo>
                    <a:pt x="985864" y="72759"/>
                  </a:lnTo>
                  <a:lnTo>
                    <a:pt x="986816" y="72846"/>
                  </a:lnTo>
                  <a:lnTo>
                    <a:pt x="987604" y="73041"/>
                  </a:lnTo>
                  <a:lnTo>
                    <a:pt x="987584" y="72234"/>
                  </a:lnTo>
                  <a:lnTo>
                    <a:pt x="986865" y="71787"/>
                  </a:lnTo>
                  <a:lnTo>
                    <a:pt x="985980" y="70727"/>
                  </a:lnTo>
                  <a:lnTo>
                    <a:pt x="986632" y="69746"/>
                  </a:lnTo>
                  <a:lnTo>
                    <a:pt x="987332" y="69123"/>
                  </a:lnTo>
                  <a:lnTo>
                    <a:pt x="988391" y="68530"/>
                  </a:lnTo>
                  <a:lnTo>
                    <a:pt x="989091" y="67850"/>
                  </a:lnTo>
                  <a:lnTo>
                    <a:pt x="991035" y="67199"/>
                  </a:lnTo>
                  <a:lnTo>
                    <a:pt x="992192" y="66625"/>
                  </a:lnTo>
                  <a:lnTo>
                    <a:pt x="991599" y="65692"/>
                  </a:lnTo>
                  <a:lnTo>
                    <a:pt x="991949" y="65284"/>
                  </a:lnTo>
                  <a:lnTo>
                    <a:pt x="993164" y="64458"/>
                  </a:lnTo>
                  <a:lnTo>
                    <a:pt x="994457" y="63787"/>
                  </a:lnTo>
                  <a:lnTo>
                    <a:pt x="994583" y="63009"/>
                  </a:lnTo>
                  <a:lnTo>
                    <a:pt x="994350" y="62474"/>
                  </a:lnTo>
                  <a:lnTo>
                    <a:pt x="993475" y="62484"/>
                  </a:lnTo>
                  <a:lnTo>
                    <a:pt x="993660" y="61804"/>
                  </a:lnTo>
                  <a:lnTo>
                    <a:pt x="993388" y="61444"/>
                  </a:lnTo>
                  <a:lnTo>
                    <a:pt x="993592" y="60666"/>
                  </a:lnTo>
                  <a:lnTo>
                    <a:pt x="994331" y="59947"/>
                  </a:lnTo>
                  <a:lnTo>
                    <a:pt x="994817" y="59179"/>
                  </a:lnTo>
                  <a:lnTo>
                    <a:pt x="993883" y="58392"/>
                  </a:lnTo>
                  <a:lnTo>
                    <a:pt x="994525" y="57293"/>
                  </a:lnTo>
                  <a:lnTo>
                    <a:pt x="994943" y="56593"/>
                  </a:lnTo>
                  <a:lnTo>
                    <a:pt x="995439" y="56312"/>
                  </a:lnTo>
                  <a:lnTo>
                    <a:pt x="995400" y="55738"/>
                  </a:lnTo>
                  <a:lnTo>
                    <a:pt x="996246" y="55203"/>
                  </a:lnTo>
                  <a:lnTo>
                    <a:pt x="997023" y="54776"/>
                  </a:lnTo>
                  <a:lnTo>
                    <a:pt x="997723" y="54290"/>
                  </a:lnTo>
                  <a:lnTo>
                    <a:pt x="998209" y="53949"/>
                  </a:lnTo>
                  <a:lnTo>
                    <a:pt x="998773" y="51315"/>
                  </a:lnTo>
                  <a:lnTo>
                    <a:pt x="999240" y="49099"/>
                  </a:lnTo>
                  <a:lnTo>
                    <a:pt x="1002506" y="45813"/>
                  </a:lnTo>
                  <a:lnTo>
                    <a:pt x="1007104" y="41244"/>
                  </a:lnTo>
                  <a:lnTo>
                    <a:pt x="1009427" y="38970"/>
                  </a:lnTo>
                  <a:lnTo>
                    <a:pt x="1013432" y="35188"/>
                  </a:lnTo>
                  <a:lnTo>
                    <a:pt x="1014598" y="35295"/>
                  </a:lnTo>
                  <a:lnTo>
                    <a:pt x="1015473" y="35577"/>
                  </a:lnTo>
                  <a:lnTo>
                    <a:pt x="1016727" y="35820"/>
                  </a:lnTo>
                  <a:lnTo>
                    <a:pt x="1016465" y="36637"/>
                  </a:lnTo>
                  <a:lnTo>
                    <a:pt x="1016717" y="39057"/>
                  </a:lnTo>
                  <a:lnTo>
                    <a:pt x="1018059" y="39650"/>
                  </a:lnTo>
                  <a:lnTo>
                    <a:pt x="1019254" y="40272"/>
                  </a:lnTo>
                  <a:lnTo>
                    <a:pt x="1021033" y="39582"/>
                  </a:lnTo>
                  <a:lnTo>
                    <a:pt x="1023366" y="39096"/>
                  </a:lnTo>
                  <a:lnTo>
                    <a:pt x="1024669" y="38980"/>
                  </a:lnTo>
                  <a:lnTo>
                    <a:pt x="1024961" y="38387"/>
                  </a:lnTo>
                  <a:lnTo>
                    <a:pt x="1026438" y="38114"/>
                  </a:lnTo>
                  <a:lnTo>
                    <a:pt x="1027313" y="38309"/>
                  </a:lnTo>
                  <a:lnTo>
                    <a:pt x="1028849" y="38192"/>
                  </a:lnTo>
                  <a:lnTo>
                    <a:pt x="1028693" y="37560"/>
                  </a:lnTo>
                  <a:lnTo>
                    <a:pt x="1029111" y="37045"/>
                  </a:lnTo>
                  <a:lnTo>
                    <a:pt x="1030783" y="37074"/>
                  </a:lnTo>
                  <a:lnTo>
                    <a:pt x="1031979" y="37327"/>
                  </a:lnTo>
                  <a:lnTo>
                    <a:pt x="1032902" y="37794"/>
                  </a:lnTo>
                  <a:lnTo>
                    <a:pt x="1034195" y="38562"/>
                  </a:lnTo>
                  <a:lnTo>
                    <a:pt x="1035741" y="39553"/>
                  </a:lnTo>
                  <a:lnTo>
                    <a:pt x="1036577" y="39952"/>
                  </a:lnTo>
                  <a:lnTo>
                    <a:pt x="1037734" y="41361"/>
                  </a:lnTo>
                  <a:lnTo>
                    <a:pt x="1039542" y="42333"/>
                  </a:lnTo>
                  <a:lnTo>
                    <a:pt x="1039542" y="47271"/>
                  </a:lnTo>
                  <a:lnTo>
                    <a:pt x="1039571" y="50800"/>
                  </a:lnTo>
                  <a:lnTo>
                    <a:pt x="1039687" y="56691"/>
                  </a:lnTo>
                  <a:lnTo>
                    <a:pt x="1039717" y="61084"/>
                  </a:lnTo>
                  <a:lnTo>
                    <a:pt x="1039726" y="62922"/>
                  </a:lnTo>
                  <a:lnTo>
                    <a:pt x="1040261" y="63291"/>
                  </a:lnTo>
                  <a:lnTo>
                    <a:pt x="1039299" y="64176"/>
                  </a:lnTo>
                  <a:lnTo>
                    <a:pt x="1040018" y="64895"/>
                  </a:lnTo>
                  <a:lnTo>
                    <a:pt x="1039299" y="65780"/>
                  </a:lnTo>
                  <a:lnTo>
                    <a:pt x="1039687" y="66693"/>
                  </a:lnTo>
                  <a:lnTo>
                    <a:pt x="1039308" y="67646"/>
                  </a:lnTo>
                  <a:lnTo>
                    <a:pt x="1040990" y="67636"/>
                  </a:lnTo>
                  <a:lnTo>
                    <a:pt x="1041632" y="68530"/>
                  </a:lnTo>
                  <a:lnTo>
                    <a:pt x="1042429" y="68696"/>
                  </a:lnTo>
                  <a:lnTo>
                    <a:pt x="1044198" y="69172"/>
                  </a:lnTo>
                  <a:lnTo>
                    <a:pt x="1045646" y="69007"/>
                  </a:lnTo>
                  <a:lnTo>
                    <a:pt x="1046229" y="69600"/>
                  </a:lnTo>
                  <a:lnTo>
                    <a:pt x="1046346" y="70883"/>
                  </a:lnTo>
                  <a:lnTo>
                    <a:pt x="1045257" y="70970"/>
                  </a:lnTo>
                  <a:lnTo>
                    <a:pt x="1045121" y="71797"/>
                  </a:lnTo>
                  <a:lnTo>
                    <a:pt x="1046171" y="73226"/>
                  </a:lnTo>
                  <a:lnTo>
                    <a:pt x="1045559" y="74557"/>
                  </a:lnTo>
                  <a:lnTo>
                    <a:pt x="1045199" y="75150"/>
                  </a:lnTo>
                  <a:lnTo>
                    <a:pt x="1045685" y="75646"/>
                  </a:lnTo>
                  <a:lnTo>
                    <a:pt x="1046832" y="77231"/>
                  </a:lnTo>
                  <a:lnTo>
                    <a:pt x="1047765" y="77755"/>
                  </a:lnTo>
                  <a:lnTo>
                    <a:pt x="1048523" y="77367"/>
                  </a:lnTo>
                  <a:lnTo>
                    <a:pt x="1049019" y="76560"/>
                  </a:lnTo>
                  <a:lnTo>
                    <a:pt x="1050244" y="76919"/>
                  </a:lnTo>
                  <a:lnTo>
                    <a:pt x="1051022" y="77075"/>
                  </a:lnTo>
                  <a:lnTo>
                    <a:pt x="1051916" y="77998"/>
                  </a:lnTo>
                  <a:lnTo>
                    <a:pt x="1052305" y="78786"/>
                  </a:lnTo>
                  <a:lnTo>
                    <a:pt x="1052470" y="79505"/>
                  </a:lnTo>
                  <a:lnTo>
                    <a:pt x="1053355" y="81148"/>
                  </a:lnTo>
                  <a:lnTo>
                    <a:pt x="1054268" y="81819"/>
                  </a:lnTo>
                  <a:lnTo>
                    <a:pt x="1054093" y="82800"/>
                  </a:lnTo>
                  <a:lnTo>
                    <a:pt x="1054881" y="83384"/>
                  </a:lnTo>
                  <a:lnTo>
                    <a:pt x="1053481" y="84278"/>
                  </a:lnTo>
                  <a:lnTo>
                    <a:pt x="1052626" y="84754"/>
                  </a:lnTo>
                  <a:lnTo>
                    <a:pt x="1051838" y="85415"/>
                  </a:lnTo>
                  <a:lnTo>
                    <a:pt x="1050866" y="86222"/>
                  </a:lnTo>
                  <a:lnTo>
                    <a:pt x="1049690" y="86669"/>
                  </a:lnTo>
                  <a:lnTo>
                    <a:pt x="1048611" y="87359"/>
                  </a:lnTo>
                  <a:lnTo>
                    <a:pt x="1047240" y="86903"/>
                  </a:lnTo>
                  <a:lnTo>
                    <a:pt x="1046677" y="87301"/>
                  </a:lnTo>
                  <a:lnTo>
                    <a:pt x="1045782" y="87340"/>
                  </a:lnTo>
                  <a:lnTo>
                    <a:pt x="1044985" y="88147"/>
                  </a:lnTo>
                  <a:lnTo>
                    <a:pt x="1044451" y="88993"/>
                  </a:lnTo>
                  <a:lnTo>
                    <a:pt x="1044771" y="89595"/>
                  </a:lnTo>
                  <a:lnTo>
                    <a:pt x="1043381" y="90470"/>
                  </a:lnTo>
                  <a:lnTo>
                    <a:pt x="1042370" y="89411"/>
                  </a:lnTo>
                  <a:lnTo>
                    <a:pt x="1042040" y="88701"/>
                  </a:lnTo>
                  <a:lnTo>
                    <a:pt x="1041068" y="89138"/>
                  </a:lnTo>
                  <a:lnTo>
                    <a:pt x="1039474" y="89274"/>
                  </a:lnTo>
                  <a:lnTo>
                    <a:pt x="1038667" y="89819"/>
                  </a:lnTo>
                  <a:lnTo>
                    <a:pt x="1038356" y="90645"/>
                  </a:lnTo>
                  <a:lnTo>
                    <a:pt x="1037539" y="91112"/>
                  </a:lnTo>
                  <a:lnTo>
                    <a:pt x="1036868" y="90801"/>
                  </a:lnTo>
                  <a:lnTo>
                    <a:pt x="1036732" y="90878"/>
                  </a:lnTo>
                  <a:lnTo>
                    <a:pt x="1036091" y="91238"/>
                  </a:lnTo>
                  <a:lnTo>
                    <a:pt x="1035449" y="91180"/>
                  </a:lnTo>
                  <a:lnTo>
                    <a:pt x="1034808" y="92268"/>
                  </a:lnTo>
                  <a:lnTo>
                    <a:pt x="1033816" y="91656"/>
                  </a:lnTo>
                  <a:lnTo>
                    <a:pt x="1033418" y="91238"/>
                  </a:lnTo>
                  <a:lnTo>
                    <a:pt x="1032251" y="91481"/>
                  </a:lnTo>
                  <a:lnTo>
                    <a:pt x="1032533" y="92307"/>
                  </a:lnTo>
                  <a:lnTo>
                    <a:pt x="1032202" y="92706"/>
                  </a:lnTo>
                  <a:lnTo>
                    <a:pt x="1031522" y="93435"/>
                  </a:lnTo>
                  <a:lnTo>
                    <a:pt x="1032523" y="94183"/>
                  </a:lnTo>
                  <a:lnTo>
                    <a:pt x="1030112" y="94018"/>
                  </a:lnTo>
                  <a:lnTo>
                    <a:pt x="1029957" y="94708"/>
                  </a:lnTo>
                  <a:lnTo>
                    <a:pt x="1029665" y="96341"/>
                  </a:lnTo>
                  <a:lnTo>
                    <a:pt x="1027702" y="96186"/>
                  </a:lnTo>
                  <a:lnTo>
                    <a:pt x="1026526" y="96487"/>
                  </a:lnTo>
                  <a:lnTo>
                    <a:pt x="1026001" y="96662"/>
                  </a:lnTo>
                  <a:lnTo>
                    <a:pt x="1025038" y="97002"/>
                  </a:lnTo>
                  <a:lnTo>
                    <a:pt x="1024445" y="98120"/>
                  </a:lnTo>
                  <a:lnTo>
                    <a:pt x="1023716" y="98237"/>
                  </a:lnTo>
                  <a:lnTo>
                    <a:pt x="1023483" y="96915"/>
                  </a:lnTo>
                  <a:lnTo>
                    <a:pt x="1021471" y="97245"/>
                  </a:lnTo>
                  <a:lnTo>
                    <a:pt x="1019750" y="97838"/>
                  </a:lnTo>
                  <a:lnTo>
                    <a:pt x="1019186" y="96896"/>
                  </a:lnTo>
                  <a:lnTo>
                    <a:pt x="1018632" y="95923"/>
                  </a:lnTo>
                  <a:lnTo>
                    <a:pt x="1019478" y="95389"/>
                  </a:lnTo>
                  <a:lnTo>
                    <a:pt x="1018642" y="94601"/>
                  </a:lnTo>
                  <a:lnTo>
                    <a:pt x="1018331" y="94310"/>
                  </a:lnTo>
                  <a:lnTo>
                    <a:pt x="1017067" y="94096"/>
                  </a:lnTo>
                  <a:lnTo>
                    <a:pt x="1016717" y="94038"/>
                  </a:lnTo>
                  <a:lnTo>
                    <a:pt x="1016455" y="95175"/>
                  </a:lnTo>
                  <a:lnTo>
                    <a:pt x="1016066" y="95933"/>
                  </a:lnTo>
                  <a:lnTo>
                    <a:pt x="1016863" y="96857"/>
                  </a:lnTo>
                  <a:lnTo>
                    <a:pt x="1016212" y="97586"/>
                  </a:lnTo>
                  <a:lnTo>
                    <a:pt x="1016649" y="98188"/>
                  </a:lnTo>
                  <a:lnTo>
                    <a:pt x="1016037" y="98791"/>
                  </a:lnTo>
                  <a:lnTo>
                    <a:pt x="1015045" y="98742"/>
                  </a:lnTo>
                  <a:lnTo>
                    <a:pt x="1014258" y="98723"/>
                  </a:lnTo>
                  <a:lnTo>
                    <a:pt x="1013558" y="99744"/>
                  </a:lnTo>
                  <a:lnTo>
                    <a:pt x="1013014" y="99792"/>
                  </a:lnTo>
                  <a:lnTo>
                    <a:pt x="1012343" y="100502"/>
                  </a:lnTo>
                  <a:lnTo>
                    <a:pt x="1011585" y="100920"/>
                  </a:lnTo>
                  <a:lnTo>
                    <a:pt x="1010972" y="99812"/>
                  </a:lnTo>
                  <a:lnTo>
                    <a:pt x="1010506" y="99335"/>
                  </a:lnTo>
                  <a:lnTo>
                    <a:pt x="1010273" y="99102"/>
                  </a:lnTo>
                  <a:lnTo>
                    <a:pt x="1009738" y="99715"/>
                  </a:lnTo>
                  <a:lnTo>
                    <a:pt x="1009446" y="99958"/>
                  </a:lnTo>
                  <a:lnTo>
                    <a:pt x="1008260" y="101270"/>
                  </a:lnTo>
                  <a:lnTo>
                    <a:pt x="1007356" y="101202"/>
                  </a:lnTo>
                  <a:lnTo>
                    <a:pt x="1006890" y="101532"/>
                  </a:lnTo>
                  <a:lnTo>
                    <a:pt x="1005568" y="101882"/>
                  </a:lnTo>
                  <a:lnTo>
                    <a:pt x="1004741" y="102028"/>
                  </a:lnTo>
                  <a:lnTo>
                    <a:pt x="1004353" y="102096"/>
                  </a:lnTo>
                  <a:lnTo>
                    <a:pt x="1003682" y="102981"/>
                  </a:lnTo>
                  <a:lnTo>
                    <a:pt x="1002710" y="103272"/>
                  </a:lnTo>
                  <a:lnTo>
                    <a:pt x="1002233" y="103758"/>
                  </a:lnTo>
                  <a:lnTo>
                    <a:pt x="1001835" y="103690"/>
                  </a:lnTo>
                  <a:lnTo>
                    <a:pt x="1001709" y="102708"/>
                  </a:lnTo>
                  <a:lnTo>
                    <a:pt x="1001242" y="102563"/>
                  </a:lnTo>
                  <a:lnTo>
                    <a:pt x="1000737" y="102417"/>
                  </a:lnTo>
                  <a:lnTo>
                    <a:pt x="999492" y="102971"/>
                  </a:lnTo>
                  <a:lnTo>
                    <a:pt x="999171" y="103593"/>
                  </a:lnTo>
                  <a:lnTo>
                    <a:pt x="998044" y="103535"/>
                  </a:lnTo>
                  <a:lnTo>
                    <a:pt x="997888" y="103535"/>
                  </a:lnTo>
                  <a:lnTo>
                    <a:pt x="997431" y="104293"/>
                  </a:lnTo>
                  <a:lnTo>
                    <a:pt x="996119" y="104235"/>
                  </a:lnTo>
                  <a:lnTo>
                    <a:pt x="995711" y="104779"/>
                  </a:lnTo>
                  <a:lnTo>
                    <a:pt x="995225" y="105673"/>
                  </a:lnTo>
                  <a:lnTo>
                    <a:pt x="995429" y="106383"/>
                  </a:lnTo>
                  <a:lnTo>
                    <a:pt x="994710" y="106713"/>
                  </a:lnTo>
                  <a:lnTo>
                    <a:pt x="993329" y="106937"/>
                  </a:lnTo>
                  <a:lnTo>
                    <a:pt x="993009" y="106927"/>
                  </a:lnTo>
                  <a:lnTo>
                    <a:pt x="992591" y="106908"/>
                  </a:lnTo>
                  <a:lnTo>
                    <a:pt x="992153" y="107676"/>
                  </a:lnTo>
                  <a:lnTo>
                    <a:pt x="993213" y="108191"/>
                  </a:lnTo>
                  <a:lnTo>
                    <a:pt x="992182" y="109027"/>
                  </a:lnTo>
                  <a:lnTo>
                    <a:pt x="991589" y="109970"/>
                  </a:lnTo>
                  <a:lnTo>
                    <a:pt x="990685" y="110349"/>
                  </a:lnTo>
                  <a:lnTo>
                    <a:pt x="989742" y="110281"/>
                  </a:lnTo>
                  <a:lnTo>
                    <a:pt x="989441" y="110466"/>
                  </a:lnTo>
                  <a:lnTo>
                    <a:pt x="989081" y="110689"/>
                  </a:lnTo>
                  <a:lnTo>
                    <a:pt x="988508" y="111632"/>
                  </a:lnTo>
                  <a:lnTo>
                    <a:pt x="988654" y="112400"/>
                  </a:lnTo>
                  <a:lnTo>
                    <a:pt x="988304" y="113576"/>
                  </a:lnTo>
                  <a:lnTo>
                    <a:pt x="987827" y="114111"/>
                  </a:lnTo>
                  <a:lnTo>
                    <a:pt x="987030" y="115170"/>
                  </a:lnTo>
                  <a:lnTo>
                    <a:pt x="986340" y="115472"/>
                  </a:lnTo>
                  <a:lnTo>
                    <a:pt x="985767" y="116337"/>
                  </a:lnTo>
                  <a:lnTo>
                    <a:pt x="985222" y="117017"/>
                  </a:lnTo>
                  <a:lnTo>
                    <a:pt x="984610" y="117941"/>
                  </a:lnTo>
                  <a:lnTo>
                    <a:pt x="984377" y="118602"/>
                  </a:lnTo>
                  <a:lnTo>
                    <a:pt x="984270" y="118893"/>
                  </a:lnTo>
                  <a:lnTo>
                    <a:pt x="984483" y="120546"/>
                  </a:lnTo>
                  <a:lnTo>
                    <a:pt x="985086" y="121839"/>
                  </a:lnTo>
                  <a:lnTo>
                    <a:pt x="985864" y="122597"/>
                  </a:lnTo>
                  <a:lnTo>
                    <a:pt x="986748" y="122723"/>
                  </a:lnTo>
                  <a:lnTo>
                    <a:pt x="987409" y="122237"/>
                  </a:lnTo>
                  <a:lnTo>
                    <a:pt x="988187" y="122451"/>
                  </a:lnTo>
                  <a:lnTo>
                    <a:pt x="988343" y="123229"/>
                  </a:lnTo>
                  <a:lnTo>
                    <a:pt x="987234" y="124191"/>
                  </a:lnTo>
                  <a:lnTo>
                    <a:pt x="986437" y="124279"/>
                  </a:lnTo>
                  <a:lnTo>
                    <a:pt x="984513" y="124570"/>
                  </a:lnTo>
                  <a:lnTo>
                    <a:pt x="983696" y="124774"/>
                  </a:lnTo>
                  <a:lnTo>
                    <a:pt x="983929" y="125863"/>
                  </a:lnTo>
                  <a:lnTo>
                    <a:pt x="983006" y="126233"/>
                  </a:lnTo>
                  <a:lnTo>
                    <a:pt x="982773" y="126602"/>
                  </a:lnTo>
                  <a:lnTo>
                    <a:pt x="982646" y="126806"/>
                  </a:lnTo>
                  <a:lnTo>
                    <a:pt x="982520" y="127010"/>
                  </a:lnTo>
                  <a:lnTo>
                    <a:pt x="981752" y="127049"/>
                  </a:lnTo>
                  <a:lnTo>
                    <a:pt x="981246" y="127078"/>
                  </a:lnTo>
                  <a:lnTo>
                    <a:pt x="981392" y="128323"/>
                  </a:lnTo>
                  <a:lnTo>
                    <a:pt x="981237" y="128556"/>
                  </a:lnTo>
                  <a:lnTo>
                    <a:pt x="980974" y="128954"/>
                  </a:lnTo>
                  <a:lnTo>
                    <a:pt x="981062" y="129110"/>
                  </a:lnTo>
                  <a:lnTo>
                    <a:pt x="981528" y="129926"/>
                  </a:lnTo>
                  <a:lnTo>
                    <a:pt x="981869" y="129664"/>
                  </a:lnTo>
                  <a:lnTo>
                    <a:pt x="982442" y="129236"/>
                  </a:lnTo>
                  <a:lnTo>
                    <a:pt x="983103" y="129333"/>
                  </a:lnTo>
                  <a:lnTo>
                    <a:pt x="983647" y="129926"/>
                  </a:lnTo>
                  <a:lnTo>
                    <a:pt x="983929" y="129985"/>
                  </a:lnTo>
                  <a:lnTo>
                    <a:pt x="984795" y="130189"/>
                  </a:lnTo>
                  <a:lnTo>
                    <a:pt x="985854" y="130976"/>
                  </a:lnTo>
                  <a:lnTo>
                    <a:pt x="986680" y="132396"/>
                  </a:lnTo>
                  <a:lnTo>
                    <a:pt x="987536" y="133329"/>
                  </a:lnTo>
                  <a:lnTo>
                    <a:pt x="987429" y="133980"/>
                  </a:lnTo>
                  <a:lnTo>
                    <a:pt x="986797" y="134719"/>
                  </a:lnTo>
                  <a:lnTo>
                    <a:pt x="987098" y="135545"/>
                  </a:lnTo>
                  <a:lnTo>
                    <a:pt x="988080" y="135905"/>
                  </a:lnTo>
                  <a:lnTo>
                    <a:pt x="988537" y="135730"/>
                  </a:lnTo>
                  <a:lnTo>
                    <a:pt x="989217" y="136342"/>
                  </a:lnTo>
                  <a:lnTo>
                    <a:pt x="989597" y="137402"/>
                  </a:lnTo>
                  <a:lnTo>
                    <a:pt x="989315" y="138189"/>
                  </a:lnTo>
                  <a:lnTo>
                    <a:pt x="990170" y="138947"/>
                  </a:lnTo>
                  <a:lnTo>
                    <a:pt x="991123" y="139326"/>
                  </a:lnTo>
                  <a:lnTo>
                    <a:pt x="993281" y="139637"/>
                  </a:lnTo>
                  <a:lnTo>
                    <a:pt x="994224" y="139910"/>
                  </a:lnTo>
                  <a:lnTo>
                    <a:pt x="995244" y="139521"/>
                  </a:lnTo>
                  <a:lnTo>
                    <a:pt x="996965" y="139229"/>
                  </a:lnTo>
                  <a:lnTo>
                    <a:pt x="998744" y="138704"/>
                  </a:lnTo>
                  <a:lnTo>
                    <a:pt x="999123" y="138315"/>
                  </a:lnTo>
                  <a:lnTo>
                    <a:pt x="999074" y="137518"/>
                  </a:lnTo>
                  <a:lnTo>
                    <a:pt x="997927" y="136925"/>
                  </a:lnTo>
                  <a:lnTo>
                    <a:pt x="997840" y="135944"/>
                  </a:lnTo>
                  <a:lnTo>
                    <a:pt x="997791" y="135594"/>
                  </a:lnTo>
                  <a:lnTo>
                    <a:pt x="997665" y="134602"/>
                  </a:lnTo>
                  <a:lnTo>
                    <a:pt x="996440" y="134340"/>
                  </a:lnTo>
                  <a:lnTo>
                    <a:pt x="995711" y="134456"/>
                  </a:lnTo>
                  <a:lnTo>
                    <a:pt x="994710" y="133659"/>
                  </a:lnTo>
                  <a:lnTo>
                    <a:pt x="995740" y="133319"/>
                  </a:lnTo>
                  <a:lnTo>
                    <a:pt x="996654" y="133125"/>
                  </a:lnTo>
                  <a:lnTo>
                    <a:pt x="998287" y="133640"/>
                  </a:lnTo>
                  <a:lnTo>
                    <a:pt x="999298" y="134835"/>
                  </a:lnTo>
                  <a:lnTo>
                    <a:pt x="999551" y="135807"/>
                  </a:lnTo>
                  <a:lnTo>
                    <a:pt x="999648" y="136187"/>
                  </a:lnTo>
                  <a:lnTo>
                    <a:pt x="1000357" y="138306"/>
                  </a:lnTo>
                  <a:lnTo>
                    <a:pt x="1000503" y="140454"/>
                  </a:lnTo>
                  <a:lnTo>
                    <a:pt x="1000445" y="141708"/>
                  </a:lnTo>
                  <a:lnTo>
                    <a:pt x="999832" y="143020"/>
                  </a:lnTo>
                  <a:lnTo>
                    <a:pt x="998987" y="143147"/>
                  </a:lnTo>
                  <a:lnTo>
                    <a:pt x="998977" y="141757"/>
                  </a:lnTo>
                  <a:lnTo>
                    <a:pt x="999065" y="140814"/>
                  </a:lnTo>
                  <a:lnTo>
                    <a:pt x="998180" y="140940"/>
                  </a:lnTo>
                  <a:lnTo>
                    <a:pt x="996294" y="141202"/>
                  </a:lnTo>
                  <a:lnTo>
                    <a:pt x="994272" y="141795"/>
                  </a:lnTo>
                  <a:lnTo>
                    <a:pt x="993320" y="141562"/>
                  </a:lnTo>
                  <a:lnTo>
                    <a:pt x="991881" y="142009"/>
                  </a:lnTo>
                  <a:lnTo>
                    <a:pt x="991064" y="142272"/>
                  </a:lnTo>
                  <a:lnTo>
                    <a:pt x="990501" y="142884"/>
                  </a:lnTo>
                  <a:lnTo>
                    <a:pt x="988974" y="143069"/>
                  </a:lnTo>
                  <a:lnTo>
                    <a:pt x="987254" y="143603"/>
                  </a:lnTo>
                  <a:lnTo>
                    <a:pt x="986972" y="143720"/>
                  </a:lnTo>
                  <a:lnTo>
                    <a:pt x="985786" y="144196"/>
                  </a:lnTo>
                  <a:lnTo>
                    <a:pt x="984765" y="144935"/>
                  </a:lnTo>
                  <a:lnTo>
                    <a:pt x="983531" y="145305"/>
                  </a:lnTo>
                  <a:lnTo>
                    <a:pt x="981878" y="145606"/>
                  </a:lnTo>
                  <a:lnTo>
                    <a:pt x="982121" y="144780"/>
                  </a:lnTo>
                  <a:lnTo>
                    <a:pt x="984454" y="143992"/>
                  </a:lnTo>
                  <a:lnTo>
                    <a:pt x="985932" y="143166"/>
                  </a:lnTo>
                  <a:lnTo>
                    <a:pt x="986447" y="142874"/>
                  </a:lnTo>
                  <a:lnTo>
                    <a:pt x="986496" y="142077"/>
                  </a:lnTo>
                  <a:lnTo>
                    <a:pt x="986117" y="141873"/>
                  </a:lnTo>
                  <a:lnTo>
                    <a:pt x="985281" y="141407"/>
                  </a:lnTo>
                  <a:lnTo>
                    <a:pt x="984513" y="142097"/>
                  </a:lnTo>
                  <a:lnTo>
                    <a:pt x="984182" y="142437"/>
                  </a:lnTo>
                  <a:lnTo>
                    <a:pt x="983618" y="142359"/>
                  </a:lnTo>
                  <a:lnTo>
                    <a:pt x="982598" y="142544"/>
                  </a:lnTo>
                  <a:lnTo>
                    <a:pt x="981995" y="143215"/>
                  </a:lnTo>
                  <a:lnTo>
                    <a:pt x="981266" y="143769"/>
                  </a:lnTo>
                  <a:lnTo>
                    <a:pt x="980566" y="143915"/>
                  </a:lnTo>
                  <a:lnTo>
                    <a:pt x="980284" y="143973"/>
                  </a:lnTo>
                  <a:lnTo>
                    <a:pt x="979370" y="143788"/>
                  </a:lnTo>
                  <a:lnTo>
                    <a:pt x="978729" y="143992"/>
                  </a:lnTo>
                  <a:lnTo>
                    <a:pt x="978369" y="144206"/>
                  </a:lnTo>
                  <a:lnTo>
                    <a:pt x="977407" y="144721"/>
                  </a:lnTo>
                  <a:lnTo>
                    <a:pt x="977047" y="144566"/>
                  </a:lnTo>
                  <a:lnTo>
                    <a:pt x="976551" y="144342"/>
                  </a:lnTo>
                  <a:lnTo>
                    <a:pt x="975715" y="144177"/>
                  </a:lnTo>
                  <a:lnTo>
                    <a:pt x="975220" y="144838"/>
                  </a:lnTo>
                  <a:lnTo>
                    <a:pt x="974520" y="144848"/>
                  </a:lnTo>
                  <a:lnTo>
                    <a:pt x="973830" y="144673"/>
                  </a:lnTo>
                  <a:lnTo>
                    <a:pt x="973314" y="144751"/>
                  </a:lnTo>
                  <a:lnTo>
                    <a:pt x="973101" y="144789"/>
                  </a:lnTo>
                  <a:lnTo>
                    <a:pt x="972624" y="145625"/>
                  </a:lnTo>
                  <a:lnTo>
                    <a:pt x="972109" y="146296"/>
                  </a:lnTo>
                  <a:lnTo>
                    <a:pt x="970797" y="146267"/>
                  </a:lnTo>
                  <a:lnTo>
                    <a:pt x="969533" y="146491"/>
                  </a:lnTo>
                  <a:lnTo>
                    <a:pt x="968124" y="146928"/>
                  </a:lnTo>
                  <a:lnTo>
                    <a:pt x="967618" y="146996"/>
                  </a:lnTo>
                  <a:lnTo>
                    <a:pt x="966588" y="147132"/>
                  </a:lnTo>
                  <a:lnTo>
                    <a:pt x="965178" y="147424"/>
                  </a:lnTo>
                  <a:lnTo>
                    <a:pt x="965217" y="147229"/>
                  </a:lnTo>
                  <a:lnTo>
                    <a:pt x="964750" y="146938"/>
                  </a:lnTo>
                  <a:lnTo>
                    <a:pt x="963467" y="147054"/>
                  </a:lnTo>
                  <a:lnTo>
                    <a:pt x="962272" y="147297"/>
                  </a:lnTo>
                  <a:lnTo>
                    <a:pt x="960950" y="147346"/>
                  </a:lnTo>
                  <a:lnTo>
                    <a:pt x="960221" y="147618"/>
                  </a:lnTo>
                  <a:lnTo>
                    <a:pt x="958996" y="147317"/>
                  </a:lnTo>
                  <a:lnTo>
                    <a:pt x="958374" y="147599"/>
                  </a:lnTo>
                  <a:lnTo>
                    <a:pt x="957324" y="147968"/>
                  </a:lnTo>
                  <a:lnTo>
                    <a:pt x="956468" y="148007"/>
                  </a:lnTo>
                  <a:lnTo>
                    <a:pt x="956303" y="148017"/>
                  </a:lnTo>
                  <a:lnTo>
                    <a:pt x="955613" y="148299"/>
                  </a:lnTo>
                  <a:lnTo>
                    <a:pt x="955263" y="147997"/>
                  </a:lnTo>
                  <a:lnTo>
                    <a:pt x="954048" y="148153"/>
                  </a:lnTo>
                  <a:lnTo>
                    <a:pt x="952911" y="148444"/>
                  </a:lnTo>
                  <a:lnTo>
                    <a:pt x="952677" y="148503"/>
                  </a:lnTo>
                  <a:lnTo>
                    <a:pt x="951754" y="148172"/>
                  </a:lnTo>
                  <a:lnTo>
                    <a:pt x="950733" y="148231"/>
                  </a:lnTo>
                  <a:lnTo>
                    <a:pt x="950072" y="148580"/>
                  </a:lnTo>
                  <a:lnTo>
                    <a:pt x="948789" y="148678"/>
                  </a:lnTo>
                  <a:lnTo>
                    <a:pt x="948322" y="148240"/>
                  </a:lnTo>
                  <a:lnTo>
                    <a:pt x="946582" y="148649"/>
                  </a:lnTo>
                  <a:lnTo>
                    <a:pt x="946164" y="148532"/>
                  </a:lnTo>
                  <a:lnTo>
                    <a:pt x="945591" y="148357"/>
                  </a:lnTo>
                  <a:lnTo>
                    <a:pt x="944949" y="148678"/>
                  </a:lnTo>
                  <a:lnTo>
                    <a:pt x="944697" y="148804"/>
                  </a:lnTo>
                  <a:lnTo>
                    <a:pt x="944045" y="149310"/>
                  </a:lnTo>
                  <a:lnTo>
                    <a:pt x="942966" y="149533"/>
                  </a:lnTo>
                  <a:lnTo>
                    <a:pt x="942568" y="150087"/>
                  </a:lnTo>
                  <a:lnTo>
                    <a:pt x="942441" y="150272"/>
                  </a:lnTo>
                  <a:lnTo>
                    <a:pt x="942043" y="150398"/>
                  </a:lnTo>
                  <a:lnTo>
                    <a:pt x="941265" y="150272"/>
                  </a:lnTo>
                  <a:lnTo>
                    <a:pt x="940711" y="150194"/>
                  </a:lnTo>
                  <a:lnTo>
                    <a:pt x="939632" y="150933"/>
                  </a:lnTo>
                  <a:lnTo>
                    <a:pt x="939486" y="150952"/>
                  </a:lnTo>
                  <a:lnTo>
                    <a:pt x="938991" y="151001"/>
                  </a:lnTo>
                  <a:lnTo>
                    <a:pt x="938378" y="151079"/>
                  </a:lnTo>
                  <a:lnTo>
                    <a:pt x="937620" y="151176"/>
                  </a:lnTo>
                  <a:lnTo>
                    <a:pt x="937950" y="151516"/>
                  </a:lnTo>
                  <a:lnTo>
                    <a:pt x="937348" y="152022"/>
                  </a:lnTo>
                  <a:lnTo>
                    <a:pt x="936706" y="152216"/>
                  </a:lnTo>
                  <a:lnTo>
                    <a:pt x="935870" y="152138"/>
                  </a:lnTo>
                  <a:lnTo>
                    <a:pt x="934976" y="152372"/>
                  </a:lnTo>
                  <a:lnTo>
                    <a:pt x="934159" y="152770"/>
                  </a:lnTo>
                  <a:lnTo>
                    <a:pt x="933537" y="152790"/>
                  </a:lnTo>
                  <a:lnTo>
                    <a:pt x="932410" y="153353"/>
                  </a:lnTo>
                  <a:lnTo>
                    <a:pt x="931671" y="154180"/>
                  </a:lnTo>
                  <a:lnTo>
                    <a:pt x="930602" y="154675"/>
                  </a:lnTo>
                  <a:lnTo>
                    <a:pt x="930427" y="155249"/>
                  </a:lnTo>
                  <a:lnTo>
                    <a:pt x="930884" y="155346"/>
                  </a:lnTo>
                  <a:lnTo>
                    <a:pt x="931389" y="155453"/>
                  </a:lnTo>
                  <a:lnTo>
                    <a:pt x="932468" y="155307"/>
                  </a:lnTo>
                  <a:lnTo>
                    <a:pt x="933139" y="154938"/>
                  </a:lnTo>
                  <a:lnTo>
                    <a:pt x="935287" y="154568"/>
                  </a:lnTo>
                  <a:lnTo>
                    <a:pt x="935559" y="154063"/>
                  </a:lnTo>
                  <a:lnTo>
                    <a:pt x="936444" y="154267"/>
                  </a:lnTo>
                  <a:lnTo>
                    <a:pt x="937241" y="153898"/>
                  </a:lnTo>
                  <a:lnTo>
                    <a:pt x="938368" y="154364"/>
                  </a:lnTo>
                  <a:lnTo>
                    <a:pt x="940108" y="154782"/>
                  </a:lnTo>
                  <a:lnTo>
                    <a:pt x="941693" y="154374"/>
                  </a:lnTo>
                  <a:lnTo>
                    <a:pt x="941771" y="153888"/>
                  </a:lnTo>
                  <a:lnTo>
                    <a:pt x="942403" y="153596"/>
                  </a:lnTo>
                  <a:lnTo>
                    <a:pt x="943676" y="153723"/>
                  </a:lnTo>
                  <a:lnTo>
                    <a:pt x="946971" y="153703"/>
                  </a:lnTo>
                  <a:lnTo>
                    <a:pt x="949751" y="153489"/>
                  </a:lnTo>
                  <a:lnTo>
                    <a:pt x="951987" y="153120"/>
                  </a:lnTo>
                  <a:lnTo>
                    <a:pt x="953465" y="152294"/>
                  </a:lnTo>
                  <a:lnTo>
                    <a:pt x="954544" y="151506"/>
                  </a:lnTo>
                  <a:lnTo>
                    <a:pt x="955555" y="151098"/>
                  </a:lnTo>
                  <a:lnTo>
                    <a:pt x="956206" y="150525"/>
                  </a:lnTo>
                  <a:lnTo>
                    <a:pt x="957363" y="150233"/>
                  </a:lnTo>
                  <a:lnTo>
                    <a:pt x="959219" y="149543"/>
                  </a:lnTo>
                  <a:lnTo>
                    <a:pt x="959346" y="149825"/>
                  </a:lnTo>
                  <a:lnTo>
                    <a:pt x="958024" y="151059"/>
                  </a:lnTo>
                  <a:lnTo>
                    <a:pt x="957509" y="151847"/>
                  </a:lnTo>
                  <a:lnTo>
                    <a:pt x="958704" y="152333"/>
                  </a:lnTo>
                  <a:lnTo>
                    <a:pt x="959705" y="152109"/>
                  </a:lnTo>
                  <a:lnTo>
                    <a:pt x="960357" y="150982"/>
                  </a:lnTo>
                  <a:lnTo>
                    <a:pt x="961134" y="151225"/>
                  </a:lnTo>
                  <a:lnTo>
                    <a:pt x="960930" y="152090"/>
                  </a:lnTo>
                  <a:lnTo>
                    <a:pt x="961727" y="152702"/>
                  </a:lnTo>
                  <a:lnTo>
                    <a:pt x="963409" y="151779"/>
                  </a:lnTo>
                  <a:lnTo>
                    <a:pt x="964148" y="151613"/>
                  </a:lnTo>
                  <a:lnTo>
                    <a:pt x="965305" y="151788"/>
                  </a:lnTo>
                  <a:lnTo>
                    <a:pt x="963827" y="152965"/>
                  </a:lnTo>
                  <a:lnTo>
                    <a:pt x="960901" y="153830"/>
                  </a:lnTo>
                  <a:lnTo>
                    <a:pt x="957217" y="154850"/>
                  </a:lnTo>
                  <a:lnTo>
                    <a:pt x="955448" y="155521"/>
                  </a:lnTo>
                  <a:lnTo>
                    <a:pt x="948847" y="157378"/>
                  </a:lnTo>
                  <a:lnTo>
                    <a:pt x="945815" y="158321"/>
                  </a:lnTo>
                  <a:lnTo>
                    <a:pt x="944191" y="158933"/>
                  </a:lnTo>
                  <a:lnTo>
                    <a:pt x="941751" y="159536"/>
                  </a:lnTo>
                  <a:lnTo>
                    <a:pt x="940614" y="159818"/>
                  </a:lnTo>
                  <a:lnTo>
                    <a:pt x="938825" y="160002"/>
                  </a:lnTo>
                  <a:lnTo>
                    <a:pt x="937999" y="159827"/>
                  </a:lnTo>
                  <a:lnTo>
                    <a:pt x="936677" y="160138"/>
                  </a:lnTo>
                  <a:lnTo>
                    <a:pt x="935569" y="160401"/>
                  </a:lnTo>
                  <a:lnTo>
                    <a:pt x="935151" y="160508"/>
                  </a:lnTo>
                  <a:lnTo>
                    <a:pt x="932711" y="160692"/>
                  </a:lnTo>
                  <a:lnTo>
                    <a:pt x="930709" y="160576"/>
                  </a:lnTo>
                  <a:lnTo>
                    <a:pt x="930271" y="160556"/>
                  </a:lnTo>
                  <a:lnTo>
                    <a:pt x="929338" y="160819"/>
                  </a:lnTo>
                  <a:lnTo>
                    <a:pt x="927248" y="161422"/>
                  </a:lnTo>
                  <a:lnTo>
                    <a:pt x="926636" y="161101"/>
                  </a:lnTo>
                  <a:lnTo>
                    <a:pt x="926315" y="160926"/>
                  </a:lnTo>
                  <a:lnTo>
                    <a:pt x="925489" y="160586"/>
                  </a:lnTo>
                  <a:lnTo>
                    <a:pt x="925109" y="160430"/>
                  </a:lnTo>
                  <a:lnTo>
                    <a:pt x="924098" y="161344"/>
                  </a:lnTo>
                  <a:lnTo>
                    <a:pt x="922504" y="161995"/>
                  </a:lnTo>
                  <a:lnTo>
                    <a:pt x="921406" y="162170"/>
                  </a:lnTo>
                  <a:lnTo>
                    <a:pt x="921377" y="162850"/>
                  </a:lnTo>
                  <a:lnTo>
                    <a:pt x="922057" y="163142"/>
                  </a:lnTo>
                  <a:lnTo>
                    <a:pt x="922397" y="163288"/>
                  </a:lnTo>
                  <a:lnTo>
                    <a:pt x="923292" y="163171"/>
                  </a:lnTo>
                  <a:lnTo>
                    <a:pt x="924186" y="163230"/>
                  </a:lnTo>
                  <a:lnTo>
                    <a:pt x="925284" y="163686"/>
                  </a:lnTo>
                  <a:lnTo>
                    <a:pt x="925809" y="162734"/>
                  </a:lnTo>
                  <a:lnTo>
                    <a:pt x="926198" y="162637"/>
                  </a:lnTo>
                  <a:lnTo>
                    <a:pt x="926577" y="163881"/>
                  </a:lnTo>
                  <a:lnTo>
                    <a:pt x="926684" y="164989"/>
                  </a:lnTo>
                  <a:lnTo>
                    <a:pt x="926499" y="166243"/>
                  </a:lnTo>
                  <a:lnTo>
                    <a:pt x="926140" y="167380"/>
                  </a:lnTo>
                  <a:lnTo>
                    <a:pt x="925605" y="169101"/>
                  </a:lnTo>
                  <a:lnTo>
                    <a:pt x="925518" y="169470"/>
                  </a:lnTo>
                  <a:lnTo>
                    <a:pt x="924983" y="171725"/>
                  </a:lnTo>
                  <a:lnTo>
                    <a:pt x="924750" y="172960"/>
                  </a:lnTo>
                  <a:lnTo>
                    <a:pt x="920842" y="180309"/>
                  </a:lnTo>
                  <a:lnTo>
                    <a:pt x="920599" y="180989"/>
                  </a:lnTo>
                  <a:lnTo>
                    <a:pt x="919452" y="182263"/>
                  </a:lnTo>
                  <a:lnTo>
                    <a:pt x="918626" y="183011"/>
                  </a:lnTo>
                  <a:lnTo>
                    <a:pt x="916633" y="183867"/>
                  </a:lnTo>
                  <a:lnTo>
                    <a:pt x="916283" y="184119"/>
                  </a:lnTo>
                  <a:lnTo>
                    <a:pt x="915554" y="184654"/>
                  </a:lnTo>
                  <a:lnTo>
                    <a:pt x="914358" y="185723"/>
                  </a:lnTo>
                  <a:lnTo>
                    <a:pt x="913901" y="186316"/>
                  </a:lnTo>
                  <a:lnTo>
                    <a:pt x="913114" y="187405"/>
                  </a:lnTo>
                  <a:lnTo>
                    <a:pt x="913270" y="187716"/>
                  </a:lnTo>
                  <a:lnTo>
                    <a:pt x="911938" y="189174"/>
                  </a:lnTo>
                  <a:lnTo>
                    <a:pt x="911403" y="189855"/>
                  </a:lnTo>
                  <a:lnTo>
                    <a:pt x="910373" y="190681"/>
                  </a:lnTo>
                  <a:lnTo>
                    <a:pt x="909109" y="190904"/>
                  </a:lnTo>
                  <a:lnTo>
                    <a:pt x="908497" y="190807"/>
                  </a:lnTo>
                  <a:lnTo>
                    <a:pt x="908711" y="189573"/>
                  </a:lnTo>
                  <a:lnTo>
                    <a:pt x="909663" y="187998"/>
                  </a:lnTo>
                  <a:lnTo>
                    <a:pt x="909984" y="186977"/>
                  </a:lnTo>
                  <a:lnTo>
                    <a:pt x="909634" y="186404"/>
                  </a:lnTo>
                  <a:lnTo>
                    <a:pt x="909449" y="186365"/>
                  </a:lnTo>
                  <a:lnTo>
                    <a:pt x="907933" y="186102"/>
                  </a:lnTo>
                  <a:lnTo>
                    <a:pt x="907019" y="185665"/>
                  </a:lnTo>
                  <a:lnTo>
                    <a:pt x="906242" y="185743"/>
                  </a:lnTo>
                  <a:lnTo>
                    <a:pt x="905406" y="186277"/>
                  </a:lnTo>
                  <a:lnTo>
                    <a:pt x="904851" y="185529"/>
                  </a:lnTo>
                  <a:lnTo>
                    <a:pt x="904025" y="184800"/>
                  </a:lnTo>
                  <a:lnTo>
                    <a:pt x="903432" y="184382"/>
                  </a:lnTo>
                  <a:lnTo>
                    <a:pt x="902693" y="184265"/>
                  </a:lnTo>
                  <a:lnTo>
                    <a:pt x="901935" y="183526"/>
                  </a:lnTo>
                  <a:lnTo>
                    <a:pt x="901410" y="183245"/>
                  </a:lnTo>
                  <a:lnTo>
                    <a:pt x="900604" y="182671"/>
                  </a:lnTo>
                  <a:lnTo>
                    <a:pt x="900283" y="182496"/>
                  </a:lnTo>
                  <a:lnTo>
                    <a:pt x="899826" y="182253"/>
                  </a:lnTo>
                  <a:lnTo>
                    <a:pt x="899408" y="181582"/>
                  </a:lnTo>
                  <a:lnTo>
                    <a:pt x="898105" y="181184"/>
                  </a:lnTo>
                  <a:lnTo>
                    <a:pt x="898261" y="180503"/>
                  </a:lnTo>
                  <a:lnTo>
                    <a:pt x="897075" y="180844"/>
                  </a:lnTo>
                  <a:lnTo>
                    <a:pt x="897464" y="181582"/>
                  </a:lnTo>
                  <a:lnTo>
                    <a:pt x="898377" y="182515"/>
                  </a:lnTo>
                  <a:lnTo>
                    <a:pt x="898669" y="182836"/>
                  </a:lnTo>
                  <a:lnTo>
                    <a:pt x="899330" y="183556"/>
                  </a:lnTo>
                  <a:lnTo>
                    <a:pt x="900438" y="184761"/>
                  </a:lnTo>
                  <a:lnTo>
                    <a:pt x="900691" y="186161"/>
                  </a:lnTo>
                  <a:lnTo>
                    <a:pt x="900458" y="187152"/>
                  </a:lnTo>
                  <a:lnTo>
                    <a:pt x="900662" y="188542"/>
                  </a:lnTo>
                  <a:lnTo>
                    <a:pt x="901673" y="189232"/>
                  </a:lnTo>
                  <a:lnTo>
                    <a:pt x="902305" y="190555"/>
                  </a:lnTo>
                  <a:lnTo>
                    <a:pt x="902382" y="190710"/>
                  </a:lnTo>
                  <a:lnTo>
                    <a:pt x="902353" y="191177"/>
                  </a:lnTo>
                  <a:lnTo>
                    <a:pt x="903666" y="192440"/>
                  </a:lnTo>
                  <a:lnTo>
                    <a:pt x="904997" y="193422"/>
                  </a:lnTo>
                  <a:lnTo>
                    <a:pt x="905833" y="193558"/>
                  </a:lnTo>
                  <a:lnTo>
                    <a:pt x="906261" y="193296"/>
                  </a:lnTo>
                  <a:lnTo>
                    <a:pt x="906591" y="195143"/>
                  </a:lnTo>
                  <a:lnTo>
                    <a:pt x="906912" y="198059"/>
                  </a:lnTo>
                  <a:lnTo>
                    <a:pt x="907009" y="199614"/>
                  </a:lnTo>
                  <a:lnTo>
                    <a:pt x="906339" y="201928"/>
                  </a:lnTo>
                  <a:lnTo>
                    <a:pt x="906018" y="202161"/>
                  </a:lnTo>
                  <a:lnTo>
                    <a:pt x="905279" y="203833"/>
                  </a:lnTo>
                  <a:lnTo>
                    <a:pt x="900953" y="210560"/>
                  </a:lnTo>
                  <a:lnTo>
                    <a:pt x="899884" y="210239"/>
                  </a:lnTo>
                  <a:lnTo>
                    <a:pt x="898961" y="210910"/>
                  </a:lnTo>
                  <a:lnTo>
                    <a:pt x="897823" y="212455"/>
                  </a:lnTo>
                  <a:lnTo>
                    <a:pt x="897094" y="214001"/>
                  </a:lnTo>
                  <a:lnTo>
                    <a:pt x="896686" y="214992"/>
                  </a:lnTo>
                  <a:lnTo>
                    <a:pt x="896803" y="215877"/>
                  </a:lnTo>
                  <a:lnTo>
                    <a:pt x="895617" y="217286"/>
                  </a:lnTo>
                  <a:lnTo>
                    <a:pt x="895753" y="217578"/>
                  </a:lnTo>
                  <a:lnTo>
                    <a:pt x="895879" y="217860"/>
                  </a:lnTo>
                  <a:lnTo>
                    <a:pt x="894742" y="219299"/>
                  </a:lnTo>
                  <a:lnTo>
                    <a:pt x="894470" y="219989"/>
                  </a:lnTo>
                  <a:lnTo>
                    <a:pt x="893682" y="220689"/>
                  </a:lnTo>
                  <a:lnTo>
                    <a:pt x="893381" y="221602"/>
                  </a:lnTo>
                  <a:lnTo>
                    <a:pt x="892973" y="222575"/>
                  </a:lnTo>
                  <a:lnTo>
                    <a:pt x="891515" y="223955"/>
                  </a:lnTo>
                  <a:lnTo>
                    <a:pt x="890688" y="224480"/>
                  </a:lnTo>
                  <a:lnTo>
                    <a:pt x="890018" y="224276"/>
                  </a:lnTo>
                  <a:lnTo>
                    <a:pt x="889668" y="222662"/>
                  </a:lnTo>
                  <a:lnTo>
                    <a:pt x="889211" y="220835"/>
                  </a:lnTo>
                  <a:lnTo>
                    <a:pt x="889872" y="219386"/>
                  </a:lnTo>
                  <a:lnTo>
                    <a:pt x="890066" y="217986"/>
                  </a:lnTo>
                  <a:lnTo>
                    <a:pt x="890640" y="216081"/>
                  </a:lnTo>
                  <a:lnTo>
                    <a:pt x="890718" y="215819"/>
                  </a:lnTo>
                  <a:lnTo>
                    <a:pt x="891485" y="214506"/>
                  </a:lnTo>
                  <a:lnTo>
                    <a:pt x="892215" y="213272"/>
                  </a:lnTo>
                  <a:lnTo>
                    <a:pt x="893070" y="212426"/>
                  </a:lnTo>
                  <a:lnTo>
                    <a:pt x="892963" y="211658"/>
                  </a:lnTo>
                  <a:lnTo>
                    <a:pt x="894470" y="211201"/>
                  </a:lnTo>
                  <a:lnTo>
                    <a:pt x="895072" y="210599"/>
                  </a:lnTo>
                  <a:lnTo>
                    <a:pt x="894071" y="209607"/>
                  </a:lnTo>
                  <a:lnTo>
                    <a:pt x="895675" y="208752"/>
                  </a:lnTo>
                  <a:lnTo>
                    <a:pt x="894713" y="208382"/>
                  </a:lnTo>
                  <a:lnTo>
                    <a:pt x="893585" y="208353"/>
                  </a:lnTo>
                  <a:lnTo>
                    <a:pt x="892185" y="209345"/>
                  </a:lnTo>
                  <a:lnTo>
                    <a:pt x="891602" y="209374"/>
                  </a:lnTo>
                  <a:lnTo>
                    <a:pt x="891485" y="208324"/>
                  </a:lnTo>
                  <a:lnTo>
                    <a:pt x="892244" y="207148"/>
                  </a:lnTo>
                  <a:lnTo>
                    <a:pt x="892224" y="206759"/>
                  </a:lnTo>
                  <a:lnTo>
                    <a:pt x="892127" y="206010"/>
                  </a:lnTo>
                  <a:lnTo>
                    <a:pt x="890795" y="205583"/>
                  </a:lnTo>
                  <a:lnTo>
                    <a:pt x="890688" y="204436"/>
                  </a:lnTo>
                  <a:lnTo>
                    <a:pt x="892117" y="204183"/>
                  </a:lnTo>
                  <a:lnTo>
                    <a:pt x="891913" y="203843"/>
                  </a:lnTo>
                  <a:lnTo>
                    <a:pt x="891680" y="203444"/>
                  </a:lnTo>
                  <a:lnTo>
                    <a:pt x="891038" y="203357"/>
                  </a:lnTo>
                  <a:lnTo>
                    <a:pt x="890659" y="203308"/>
                  </a:lnTo>
                  <a:lnTo>
                    <a:pt x="888929" y="203201"/>
                  </a:lnTo>
                  <a:lnTo>
                    <a:pt x="889055" y="204436"/>
                  </a:lnTo>
                  <a:lnTo>
                    <a:pt x="889425" y="205622"/>
                  </a:lnTo>
                  <a:lnTo>
                    <a:pt x="889532" y="206448"/>
                  </a:lnTo>
                  <a:lnTo>
                    <a:pt x="888754" y="206273"/>
                  </a:lnTo>
                  <a:lnTo>
                    <a:pt x="887899" y="205563"/>
                  </a:lnTo>
                  <a:lnTo>
                    <a:pt x="888025" y="204338"/>
                  </a:lnTo>
                  <a:lnTo>
                    <a:pt x="887169" y="203619"/>
                  </a:lnTo>
                  <a:lnTo>
                    <a:pt x="885673" y="202278"/>
                  </a:lnTo>
                  <a:lnTo>
                    <a:pt x="884943" y="201918"/>
                  </a:lnTo>
                  <a:lnTo>
                    <a:pt x="885080" y="201238"/>
                  </a:lnTo>
                  <a:lnTo>
                    <a:pt x="884525" y="200489"/>
                  </a:lnTo>
                  <a:lnTo>
                    <a:pt x="883505" y="198866"/>
                  </a:lnTo>
                  <a:lnTo>
                    <a:pt x="884574" y="197962"/>
                  </a:lnTo>
                  <a:lnTo>
                    <a:pt x="884350" y="197456"/>
                  </a:lnTo>
                  <a:lnTo>
                    <a:pt x="884535" y="196727"/>
                  </a:lnTo>
                  <a:lnTo>
                    <a:pt x="885420" y="196640"/>
                  </a:lnTo>
                  <a:lnTo>
                    <a:pt x="885935" y="196698"/>
                  </a:lnTo>
                  <a:lnTo>
                    <a:pt x="886615" y="196717"/>
                  </a:lnTo>
                  <a:lnTo>
                    <a:pt x="886538" y="196154"/>
                  </a:lnTo>
                  <a:lnTo>
                    <a:pt x="886440" y="195561"/>
                  </a:lnTo>
                  <a:lnTo>
                    <a:pt x="885984" y="195609"/>
                  </a:lnTo>
                  <a:lnTo>
                    <a:pt x="885284" y="194841"/>
                  </a:lnTo>
                  <a:lnTo>
                    <a:pt x="884623" y="194841"/>
                  </a:lnTo>
                  <a:lnTo>
                    <a:pt x="883758" y="195454"/>
                  </a:lnTo>
                  <a:lnTo>
                    <a:pt x="883291" y="195327"/>
                  </a:lnTo>
                  <a:lnTo>
                    <a:pt x="883427" y="194521"/>
                  </a:lnTo>
                  <a:lnTo>
                    <a:pt x="882513" y="194035"/>
                  </a:lnTo>
                  <a:lnTo>
                    <a:pt x="882708" y="193461"/>
                  </a:lnTo>
                  <a:lnTo>
                    <a:pt x="883981" y="193305"/>
                  </a:lnTo>
                  <a:lnTo>
                    <a:pt x="884681" y="192304"/>
                  </a:lnTo>
                  <a:lnTo>
                    <a:pt x="885634" y="193024"/>
                  </a:lnTo>
                  <a:lnTo>
                    <a:pt x="886159" y="192703"/>
                  </a:lnTo>
                  <a:lnTo>
                    <a:pt x="886042" y="192226"/>
                  </a:lnTo>
                  <a:lnTo>
                    <a:pt x="885896" y="191556"/>
                  </a:lnTo>
                  <a:lnTo>
                    <a:pt x="885925" y="190904"/>
                  </a:lnTo>
                  <a:lnTo>
                    <a:pt x="885060" y="190904"/>
                  </a:lnTo>
                  <a:lnTo>
                    <a:pt x="883835" y="191216"/>
                  </a:lnTo>
                  <a:lnTo>
                    <a:pt x="883544" y="192149"/>
                  </a:lnTo>
                  <a:lnTo>
                    <a:pt x="882776" y="192324"/>
                  </a:lnTo>
                  <a:lnTo>
                    <a:pt x="883038" y="190710"/>
                  </a:lnTo>
                  <a:lnTo>
                    <a:pt x="883758" y="189485"/>
                  </a:lnTo>
                  <a:lnTo>
                    <a:pt x="884137" y="188873"/>
                  </a:lnTo>
                  <a:lnTo>
                    <a:pt x="884798" y="189077"/>
                  </a:lnTo>
                  <a:lnTo>
                    <a:pt x="885410" y="189262"/>
                  </a:lnTo>
                  <a:lnTo>
                    <a:pt x="885381" y="187930"/>
                  </a:lnTo>
                  <a:lnTo>
                    <a:pt x="885148" y="187415"/>
                  </a:lnTo>
                  <a:lnTo>
                    <a:pt x="884555" y="186929"/>
                  </a:lnTo>
                  <a:lnTo>
                    <a:pt x="885196" y="185704"/>
                  </a:lnTo>
                  <a:lnTo>
                    <a:pt x="885789" y="184673"/>
                  </a:lnTo>
                  <a:lnTo>
                    <a:pt x="886402" y="184139"/>
                  </a:lnTo>
                  <a:lnTo>
                    <a:pt x="886722" y="183468"/>
                  </a:lnTo>
                  <a:lnTo>
                    <a:pt x="887626" y="182797"/>
                  </a:lnTo>
                  <a:lnTo>
                    <a:pt x="888521" y="182515"/>
                  </a:lnTo>
                  <a:lnTo>
                    <a:pt x="888890" y="182399"/>
                  </a:lnTo>
                  <a:lnTo>
                    <a:pt x="889512" y="182029"/>
                  </a:lnTo>
                  <a:lnTo>
                    <a:pt x="889415" y="181320"/>
                  </a:lnTo>
                  <a:lnTo>
                    <a:pt x="888958" y="181330"/>
                  </a:lnTo>
                  <a:lnTo>
                    <a:pt x="883699" y="184615"/>
                  </a:lnTo>
                  <a:lnTo>
                    <a:pt x="883252" y="185053"/>
                  </a:lnTo>
                  <a:lnTo>
                    <a:pt x="882416" y="185364"/>
                  </a:lnTo>
                  <a:lnTo>
                    <a:pt x="881881" y="185840"/>
                  </a:lnTo>
                  <a:lnTo>
                    <a:pt x="881182" y="185840"/>
                  </a:lnTo>
                  <a:lnTo>
                    <a:pt x="880540" y="185859"/>
                  </a:lnTo>
                  <a:lnTo>
                    <a:pt x="880044" y="186345"/>
                  </a:lnTo>
                  <a:lnTo>
                    <a:pt x="881813" y="187191"/>
                  </a:lnTo>
                  <a:lnTo>
                    <a:pt x="881940" y="188115"/>
                  </a:lnTo>
                  <a:lnTo>
                    <a:pt x="881969" y="188824"/>
                  </a:lnTo>
                  <a:lnTo>
                    <a:pt x="882445" y="189388"/>
                  </a:lnTo>
                  <a:lnTo>
                    <a:pt x="881444" y="189913"/>
                  </a:lnTo>
                  <a:lnTo>
                    <a:pt x="881036" y="190389"/>
                  </a:lnTo>
                  <a:lnTo>
                    <a:pt x="881425" y="190671"/>
                  </a:lnTo>
                  <a:lnTo>
                    <a:pt x="881075" y="191284"/>
                  </a:lnTo>
                  <a:lnTo>
                    <a:pt x="880686" y="191702"/>
                  </a:lnTo>
                  <a:lnTo>
                    <a:pt x="880200" y="192314"/>
                  </a:lnTo>
                  <a:lnTo>
                    <a:pt x="880695" y="192538"/>
                  </a:lnTo>
                  <a:lnTo>
                    <a:pt x="880025" y="193480"/>
                  </a:lnTo>
                  <a:lnTo>
                    <a:pt x="879442" y="194044"/>
                  </a:lnTo>
                  <a:lnTo>
                    <a:pt x="880025" y="194627"/>
                  </a:lnTo>
                  <a:lnTo>
                    <a:pt x="880015" y="194841"/>
                  </a:lnTo>
                  <a:lnTo>
                    <a:pt x="879986" y="195736"/>
                  </a:lnTo>
                  <a:lnTo>
                    <a:pt x="880307" y="196611"/>
                  </a:lnTo>
                  <a:lnTo>
                    <a:pt x="880190" y="198010"/>
                  </a:lnTo>
                  <a:lnTo>
                    <a:pt x="880647" y="199041"/>
                  </a:lnTo>
                  <a:lnTo>
                    <a:pt x="881405" y="199779"/>
                  </a:lnTo>
                  <a:lnTo>
                    <a:pt x="882455" y="200742"/>
                  </a:lnTo>
                  <a:lnTo>
                    <a:pt x="882572" y="201257"/>
                  </a:lnTo>
                  <a:lnTo>
                    <a:pt x="882338" y="202015"/>
                  </a:lnTo>
                  <a:lnTo>
                    <a:pt x="882290" y="202171"/>
                  </a:lnTo>
                  <a:lnTo>
                    <a:pt x="882805" y="202443"/>
                  </a:lnTo>
                  <a:lnTo>
                    <a:pt x="882474" y="203483"/>
                  </a:lnTo>
                  <a:lnTo>
                    <a:pt x="883184" y="204601"/>
                  </a:lnTo>
                  <a:lnTo>
                    <a:pt x="883796" y="205330"/>
                  </a:lnTo>
                  <a:lnTo>
                    <a:pt x="883602" y="206040"/>
                  </a:lnTo>
                  <a:lnTo>
                    <a:pt x="883767" y="207187"/>
                  </a:lnTo>
                  <a:lnTo>
                    <a:pt x="882853" y="206399"/>
                  </a:lnTo>
                  <a:lnTo>
                    <a:pt x="881784" y="205680"/>
                  </a:lnTo>
                  <a:lnTo>
                    <a:pt x="880861" y="205738"/>
                  </a:lnTo>
                  <a:lnTo>
                    <a:pt x="879772" y="205058"/>
                  </a:lnTo>
                  <a:lnTo>
                    <a:pt x="878858" y="203940"/>
                  </a:lnTo>
                  <a:lnTo>
                    <a:pt x="877342" y="203571"/>
                  </a:lnTo>
                  <a:lnTo>
                    <a:pt x="876127" y="203561"/>
                  </a:lnTo>
                  <a:lnTo>
                    <a:pt x="874921" y="203250"/>
                  </a:lnTo>
                  <a:lnTo>
                    <a:pt x="874542" y="203133"/>
                  </a:lnTo>
                  <a:lnTo>
                    <a:pt x="873862" y="202939"/>
                  </a:lnTo>
                  <a:lnTo>
                    <a:pt x="872802" y="202171"/>
                  </a:lnTo>
                  <a:lnTo>
                    <a:pt x="871830" y="201510"/>
                  </a:lnTo>
                  <a:lnTo>
                    <a:pt x="871354" y="200149"/>
                  </a:lnTo>
                  <a:lnTo>
                    <a:pt x="871082" y="199721"/>
                  </a:lnTo>
                  <a:lnTo>
                    <a:pt x="870003" y="200100"/>
                  </a:lnTo>
                  <a:lnTo>
                    <a:pt x="869138" y="200353"/>
                  </a:lnTo>
                  <a:lnTo>
                    <a:pt x="867534" y="200897"/>
                  </a:lnTo>
                  <a:lnTo>
                    <a:pt x="866639" y="199896"/>
                  </a:lnTo>
                  <a:lnTo>
                    <a:pt x="866882" y="198030"/>
                  </a:lnTo>
                  <a:lnTo>
                    <a:pt x="868029" y="196883"/>
                  </a:lnTo>
                  <a:lnTo>
                    <a:pt x="869021" y="196640"/>
                  </a:lnTo>
                  <a:lnTo>
                    <a:pt x="869001" y="196261"/>
                  </a:lnTo>
                  <a:lnTo>
                    <a:pt x="867291" y="196251"/>
                  </a:lnTo>
                  <a:lnTo>
                    <a:pt x="866882" y="196251"/>
                  </a:lnTo>
                  <a:lnTo>
                    <a:pt x="865988" y="197592"/>
                  </a:lnTo>
                  <a:lnTo>
                    <a:pt x="865920" y="197845"/>
                  </a:lnTo>
                  <a:lnTo>
                    <a:pt x="865677" y="198691"/>
                  </a:lnTo>
                  <a:lnTo>
                    <a:pt x="865492" y="199323"/>
                  </a:lnTo>
                  <a:lnTo>
                    <a:pt x="865590" y="200849"/>
                  </a:lnTo>
                  <a:lnTo>
                    <a:pt x="866192" y="201432"/>
                  </a:lnTo>
                  <a:lnTo>
                    <a:pt x="866542" y="201772"/>
                  </a:lnTo>
                  <a:lnTo>
                    <a:pt x="868409" y="201539"/>
                  </a:lnTo>
                  <a:lnTo>
                    <a:pt x="869672" y="201413"/>
                  </a:lnTo>
                  <a:lnTo>
                    <a:pt x="870508" y="201276"/>
                  </a:lnTo>
                  <a:lnTo>
                    <a:pt x="871004" y="201840"/>
                  </a:lnTo>
                  <a:lnTo>
                    <a:pt x="870907" y="202326"/>
                  </a:lnTo>
                  <a:lnTo>
                    <a:pt x="871441" y="202754"/>
                  </a:lnTo>
                  <a:lnTo>
                    <a:pt x="872151" y="203415"/>
                  </a:lnTo>
                  <a:lnTo>
                    <a:pt x="872073" y="203940"/>
                  </a:lnTo>
                  <a:lnTo>
                    <a:pt x="873016" y="204261"/>
                  </a:lnTo>
                  <a:lnTo>
                    <a:pt x="874328" y="204873"/>
                  </a:lnTo>
                  <a:lnTo>
                    <a:pt x="875952" y="204893"/>
                  </a:lnTo>
                  <a:lnTo>
                    <a:pt x="877138" y="204999"/>
                  </a:lnTo>
                  <a:lnTo>
                    <a:pt x="878431" y="205145"/>
                  </a:lnTo>
                  <a:lnTo>
                    <a:pt x="878674" y="205845"/>
                  </a:lnTo>
                  <a:lnTo>
                    <a:pt x="879860" y="206584"/>
                  </a:lnTo>
                  <a:lnTo>
                    <a:pt x="880316" y="207138"/>
                  </a:lnTo>
                  <a:lnTo>
                    <a:pt x="880657" y="207537"/>
                  </a:lnTo>
                  <a:lnTo>
                    <a:pt x="881833" y="208275"/>
                  </a:lnTo>
                  <a:lnTo>
                    <a:pt x="883855" y="209043"/>
                  </a:lnTo>
                  <a:lnTo>
                    <a:pt x="885323" y="209879"/>
                  </a:lnTo>
                  <a:lnTo>
                    <a:pt x="885050" y="210900"/>
                  </a:lnTo>
                  <a:lnTo>
                    <a:pt x="883981" y="211600"/>
                  </a:lnTo>
                  <a:lnTo>
                    <a:pt x="883932" y="212961"/>
                  </a:lnTo>
                  <a:lnTo>
                    <a:pt x="883699" y="213651"/>
                  </a:lnTo>
                  <a:lnTo>
                    <a:pt x="883631" y="213855"/>
                  </a:lnTo>
                  <a:lnTo>
                    <a:pt x="884545" y="214827"/>
                  </a:lnTo>
                  <a:lnTo>
                    <a:pt x="884370" y="215391"/>
                  </a:lnTo>
                  <a:lnTo>
                    <a:pt x="884205" y="215926"/>
                  </a:lnTo>
                  <a:lnTo>
                    <a:pt x="884360" y="216324"/>
                  </a:lnTo>
                  <a:lnTo>
                    <a:pt x="884652" y="217073"/>
                  </a:lnTo>
                  <a:lnTo>
                    <a:pt x="885070" y="218414"/>
                  </a:lnTo>
                  <a:lnTo>
                    <a:pt x="885109" y="219260"/>
                  </a:lnTo>
                  <a:lnTo>
                    <a:pt x="884613" y="220455"/>
                  </a:lnTo>
                  <a:lnTo>
                    <a:pt x="882951" y="219279"/>
                  </a:lnTo>
                  <a:lnTo>
                    <a:pt x="882445" y="218881"/>
                  </a:lnTo>
                  <a:lnTo>
                    <a:pt x="882290" y="218939"/>
                  </a:lnTo>
                  <a:lnTo>
                    <a:pt x="881658" y="219182"/>
                  </a:lnTo>
                  <a:lnTo>
                    <a:pt x="882562" y="220494"/>
                  </a:lnTo>
                  <a:lnTo>
                    <a:pt x="883028" y="221175"/>
                  </a:lnTo>
                  <a:lnTo>
                    <a:pt x="882766" y="221554"/>
                  </a:lnTo>
                  <a:lnTo>
                    <a:pt x="882445" y="222001"/>
                  </a:lnTo>
                  <a:lnTo>
                    <a:pt x="883301" y="222652"/>
                  </a:lnTo>
                  <a:lnTo>
                    <a:pt x="883962" y="223585"/>
                  </a:lnTo>
                  <a:lnTo>
                    <a:pt x="884292" y="224023"/>
                  </a:lnTo>
                  <a:lnTo>
                    <a:pt x="884691" y="224567"/>
                  </a:lnTo>
                  <a:lnTo>
                    <a:pt x="884457" y="225151"/>
                  </a:lnTo>
                  <a:lnTo>
                    <a:pt x="884088" y="226084"/>
                  </a:lnTo>
                  <a:lnTo>
                    <a:pt x="884224" y="226220"/>
                  </a:lnTo>
                  <a:lnTo>
                    <a:pt x="884516" y="226521"/>
                  </a:lnTo>
                  <a:lnTo>
                    <a:pt x="884749" y="226764"/>
                  </a:lnTo>
                  <a:lnTo>
                    <a:pt x="886178" y="227367"/>
                  </a:lnTo>
                  <a:lnTo>
                    <a:pt x="886411" y="227415"/>
                  </a:lnTo>
                  <a:lnTo>
                    <a:pt x="888035" y="227785"/>
                  </a:lnTo>
                  <a:lnTo>
                    <a:pt x="888851" y="227435"/>
                  </a:lnTo>
                  <a:lnTo>
                    <a:pt x="889707" y="227532"/>
                  </a:lnTo>
                  <a:lnTo>
                    <a:pt x="890338" y="229768"/>
                  </a:lnTo>
                  <a:lnTo>
                    <a:pt x="891067" y="231731"/>
                  </a:lnTo>
                  <a:lnTo>
                    <a:pt x="891631" y="232859"/>
                  </a:lnTo>
                  <a:lnTo>
                    <a:pt x="892069" y="234317"/>
                  </a:lnTo>
                  <a:lnTo>
                    <a:pt x="892594" y="236427"/>
                  </a:lnTo>
                  <a:lnTo>
                    <a:pt x="893362" y="239071"/>
                  </a:lnTo>
                  <a:lnTo>
                    <a:pt x="893828" y="240130"/>
                  </a:lnTo>
                  <a:lnTo>
                    <a:pt x="894781" y="242298"/>
                  </a:lnTo>
                  <a:lnTo>
                    <a:pt x="895879" y="243999"/>
                  </a:lnTo>
                  <a:lnTo>
                    <a:pt x="897503" y="246867"/>
                  </a:lnTo>
                  <a:lnTo>
                    <a:pt x="898426" y="248587"/>
                  </a:lnTo>
                  <a:lnTo>
                    <a:pt x="898844" y="249326"/>
                  </a:lnTo>
                  <a:lnTo>
                    <a:pt x="899525" y="251737"/>
                  </a:lnTo>
                  <a:lnTo>
                    <a:pt x="899009" y="255479"/>
                  </a:lnTo>
                  <a:lnTo>
                    <a:pt x="898154" y="258502"/>
                  </a:lnTo>
                  <a:lnTo>
                    <a:pt x="896297" y="258609"/>
                  </a:lnTo>
                  <a:lnTo>
                    <a:pt x="894217" y="259241"/>
                  </a:lnTo>
                  <a:lnTo>
                    <a:pt x="885391" y="264354"/>
                  </a:lnTo>
                  <a:lnTo>
                    <a:pt x="883981" y="265326"/>
                  </a:lnTo>
                  <a:lnTo>
                    <a:pt x="882581" y="266561"/>
                  </a:lnTo>
                  <a:lnTo>
                    <a:pt x="881415" y="267844"/>
                  </a:lnTo>
                  <a:lnTo>
                    <a:pt x="879860" y="270148"/>
                  </a:lnTo>
                  <a:lnTo>
                    <a:pt x="879529" y="269419"/>
                  </a:lnTo>
                  <a:lnTo>
                    <a:pt x="878343" y="268602"/>
                  </a:lnTo>
                  <a:lnTo>
                    <a:pt x="876370" y="268165"/>
                  </a:lnTo>
                  <a:lnTo>
                    <a:pt x="873094" y="268417"/>
                  </a:lnTo>
                  <a:lnTo>
                    <a:pt x="869322" y="269234"/>
                  </a:lnTo>
                  <a:lnTo>
                    <a:pt x="868885" y="269331"/>
                  </a:lnTo>
                  <a:lnTo>
                    <a:pt x="866980" y="270157"/>
                  </a:lnTo>
                  <a:lnTo>
                    <a:pt x="865492" y="271110"/>
                  </a:lnTo>
                  <a:lnTo>
                    <a:pt x="862926" y="272276"/>
                  </a:lnTo>
                  <a:lnTo>
                    <a:pt x="861973" y="272899"/>
                  </a:lnTo>
                  <a:lnTo>
                    <a:pt x="859786" y="274318"/>
                  </a:lnTo>
                  <a:lnTo>
                    <a:pt x="858357" y="275591"/>
                  </a:lnTo>
                  <a:lnTo>
                    <a:pt x="857434" y="276408"/>
                  </a:lnTo>
                  <a:lnTo>
                    <a:pt x="856238" y="277914"/>
                  </a:lnTo>
                  <a:lnTo>
                    <a:pt x="855218" y="280189"/>
                  </a:lnTo>
                  <a:lnTo>
                    <a:pt x="854663" y="281404"/>
                  </a:lnTo>
                  <a:lnTo>
                    <a:pt x="854314" y="282337"/>
                  </a:lnTo>
                  <a:lnTo>
                    <a:pt x="853847" y="283562"/>
                  </a:lnTo>
                  <a:lnTo>
                    <a:pt x="853001" y="283465"/>
                  </a:lnTo>
                  <a:lnTo>
                    <a:pt x="852787" y="282921"/>
                  </a:lnTo>
                  <a:lnTo>
                    <a:pt x="850620" y="282493"/>
                  </a:lnTo>
                  <a:lnTo>
                    <a:pt x="848083" y="282493"/>
                  </a:lnTo>
                  <a:lnTo>
                    <a:pt x="846109" y="282678"/>
                  </a:lnTo>
                  <a:lnTo>
                    <a:pt x="843251" y="283601"/>
                  </a:lnTo>
                  <a:lnTo>
                    <a:pt x="840850" y="284214"/>
                  </a:lnTo>
                  <a:lnTo>
                    <a:pt x="839023" y="285118"/>
                  </a:lnTo>
                  <a:lnTo>
                    <a:pt x="837370" y="286265"/>
                  </a:lnTo>
                  <a:lnTo>
                    <a:pt x="836000" y="287460"/>
                  </a:lnTo>
                  <a:lnTo>
                    <a:pt x="834950" y="288704"/>
                  </a:lnTo>
                  <a:lnTo>
                    <a:pt x="834347" y="289404"/>
                  </a:lnTo>
                  <a:lnTo>
                    <a:pt x="833326" y="290318"/>
                  </a:lnTo>
                  <a:lnTo>
                    <a:pt x="832393" y="291776"/>
                  </a:lnTo>
                  <a:lnTo>
                    <a:pt x="831907" y="293166"/>
                  </a:lnTo>
                  <a:lnTo>
                    <a:pt x="831567" y="294799"/>
                  </a:lnTo>
                  <a:lnTo>
                    <a:pt x="831723" y="295373"/>
                  </a:lnTo>
                  <a:lnTo>
                    <a:pt x="830935" y="296306"/>
                  </a:lnTo>
                  <a:lnTo>
                    <a:pt x="829856" y="296948"/>
                  </a:lnTo>
                  <a:lnTo>
                    <a:pt x="829545" y="297142"/>
                  </a:lnTo>
                  <a:lnTo>
                    <a:pt x="828845" y="297502"/>
                  </a:lnTo>
                  <a:lnTo>
                    <a:pt x="828670" y="298231"/>
                  </a:lnTo>
                  <a:lnTo>
                    <a:pt x="828291" y="299028"/>
                  </a:lnTo>
                  <a:lnTo>
                    <a:pt x="827134" y="298872"/>
                  </a:lnTo>
                  <a:lnTo>
                    <a:pt x="826046" y="299115"/>
                  </a:lnTo>
                  <a:lnTo>
                    <a:pt x="825326" y="298503"/>
                  </a:lnTo>
                  <a:lnTo>
                    <a:pt x="824267" y="299028"/>
                  </a:lnTo>
                  <a:lnTo>
                    <a:pt x="823790" y="299650"/>
                  </a:lnTo>
                  <a:lnTo>
                    <a:pt x="824461" y="300486"/>
                  </a:lnTo>
                  <a:lnTo>
                    <a:pt x="823888" y="301001"/>
                  </a:lnTo>
                  <a:lnTo>
                    <a:pt x="822177" y="301876"/>
                  </a:lnTo>
                  <a:lnTo>
                    <a:pt x="821603" y="302693"/>
                  </a:lnTo>
                  <a:lnTo>
                    <a:pt x="819931" y="303412"/>
                  </a:lnTo>
                  <a:lnTo>
                    <a:pt x="819008" y="303985"/>
                  </a:lnTo>
                  <a:lnTo>
                    <a:pt x="818707" y="304909"/>
                  </a:lnTo>
                  <a:lnTo>
                    <a:pt x="817180" y="305725"/>
                  </a:lnTo>
                  <a:lnTo>
                    <a:pt x="816597" y="306338"/>
                  </a:lnTo>
                  <a:lnTo>
                    <a:pt x="815207" y="306386"/>
                  </a:lnTo>
                  <a:lnTo>
                    <a:pt x="813905" y="306843"/>
                  </a:lnTo>
                  <a:lnTo>
                    <a:pt x="813137" y="307417"/>
                  </a:lnTo>
                  <a:lnTo>
                    <a:pt x="812106" y="307708"/>
                  </a:lnTo>
                  <a:lnTo>
                    <a:pt x="810434" y="308661"/>
                  </a:lnTo>
                  <a:lnTo>
                    <a:pt x="809248" y="308787"/>
                  </a:lnTo>
                  <a:lnTo>
                    <a:pt x="809054" y="308797"/>
                  </a:lnTo>
                  <a:lnTo>
                    <a:pt x="808101" y="308360"/>
                  </a:lnTo>
                  <a:lnTo>
                    <a:pt x="807985" y="308583"/>
                  </a:lnTo>
                  <a:lnTo>
                    <a:pt x="807761" y="308992"/>
                  </a:lnTo>
                  <a:lnTo>
                    <a:pt x="808257" y="309915"/>
                  </a:lnTo>
                  <a:lnTo>
                    <a:pt x="808675" y="310557"/>
                  </a:lnTo>
                  <a:lnTo>
                    <a:pt x="808296" y="311441"/>
                  </a:lnTo>
                  <a:lnTo>
                    <a:pt x="806760" y="312161"/>
                  </a:lnTo>
                  <a:lnTo>
                    <a:pt x="805720" y="312413"/>
                  </a:lnTo>
                  <a:lnTo>
                    <a:pt x="804835" y="312083"/>
                  </a:lnTo>
                  <a:lnTo>
                    <a:pt x="803562" y="311461"/>
                  </a:lnTo>
                  <a:lnTo>
                    <a:pt x="802619" y="312063"/>
                  </a:lnTo>
                  <a:lnTo>
                    <a:pt x="803338" y="312549"/>
                  </a:lnTo>
                  <a:lnTo>
                    <a:pt x="804388" y="313444"/>
                  </a:lnTo>
                  <a:lnTo>
                    <a:pt x="803435" y="314474"/>
                  </a:lnTo>
                  <a:lnTo>
                    <a:pt x="801773" y="315398"/>
                  </a:lnTo>
                  <a:lnTo>
                    <a:pt x="800937" y="315582"/>
                  </a:lnTo>
                  <a:lnTo>
                    <a:pt x="800772" y="315971"/>
                  </a:lnTo>
                  <a:lnTo>
                    <a:pt x="800441" y="316768"/>
                  </a:lnTo>
                  <a:lnTo>
                    <a:pt x="801219" y="316963"/>
                  </a:lnTo>
                  <a:lnTo>
                    <a:pt x="801122" y="317614"/>
                  </a:lnTo>
                  <a:lnTo>
                    <a:pt x="799975" y="318430"/>
                  </a:lnTo>
                  <a:lnTo>
                    <a:pt x="799421" y="318994"/>
                  </a:lnTo>
                  <a:lnTo>
                    <a:pt x="798342" y="320015"/>
                  </a:lnTo>
                  <a:lnTo>
                    <a:pt x="797681" y="320822"/>
                  </a:lnTo>
                  <a:lnTo>
                    <a:pt x="796942" y="321765"/>
                  </a:lnTo>
                  <a:lnTo>
                    <a:pt x="795970" y="322464"/>
                  </a:lnTo>
                  <a:lnTo>
                    <a:pt x="795882" y="322688"/>
                  </a:lnTo>
                  <a:lnTo>
                    <a:pt x="795805" y="322882"/>
                  </a:lnTo>
                  <a:lnTo>
                    <a:pt x="795911" y="324282"/>
                  </a:lnTo>
                  <a:lnTo>
                    <a:pt x="795192" y="325507"/>
                  </a:lnTo>
                  <a:lnTo>
                    <a:pt x="795163" y="325808"/>
                  </a:lnTo>
                  <a:lnTo>
                    <a:pt x="795114" y="326226"/>
                  </a:lnTo>
                  <a:lnTo>
                    <a:pt x="794453" y="327208"/>
                  </a:lnTo>
                  <a:lnTo>
                    <a:pt x="793627" y="328277"/>
                  </a:lnTo>
                  <a:lnTo>
                    <a:pt x="793248" y="329250"/>
                  </a:lnTo>
                  <a:lnTo>
                    <a:pt x="793588" y="330115"/>
                  </a:lnTo>
                  <a:lnTo>
                    <a:pt x="793520" y="330280"/>
                  </a:lnTo>
                  <a:lnTo>
                    <a:pt x="793190" y="331203"/>
                  </a:lnTo>
                  <a:lnTo>
                    <a:pt x="792781" y="331903"/>
                  </a:lnTo>
                  <a:lnTo>
                    <a:pt x="791634" y="333167"/>
                  </a:lnTo>
                  <a:lnTo>
                    <a:pt x="791012" y="333371"/>
                  </a:lnTo>
                  <a:lnTo>
                    <a:pt x="791022" y="334333"/>
                  </a:lnTo>
                  <a:lnTo>
                    <a:pt x="790672" y="335354"/>
                  </a:lnTo>
                  <a:lnTo>
                    <a:pt x="790818" y="335830"/>
                  </a:lnTo>
                  <a:lnTo>
                    <a:pt x="790896" y="336064"/>
                  </a:lnTo>
                  <a:lnTo>
                    <a:pt x="790954" y="337337"/>
                  </a:lnTo>
                  <a:lnTo>
                    <a:pt x="790312" y="338922"/>
                  </a:lnTo>
                  <a:lnTo>
                    <a:pt x="789953" y="339865"/>
                  </a:lnTo>
                  <a:lnTo>
                    <a:pt x="790244" y="340963"/>
                  </a:lnTo>
                  <a:lnTo>
                    <a:pt x="790546" y="341177"/>
                  </a:lnTo>
                  <a:lnTo>
                    <a:pt x="790264" y="342946"/>
                  </a:lnTo>
                  <a:lnTo>
                    <a:pt x="790419" y="344375"/>
                  </a:lnTo>
                  <a:lnTo>
                    <a:pt x="790517" y="344676"/>
                  </a:lnTo>
                  <a:lnTo>
                    <a:pt x="790575" y="344851"/>
                  </a:lnTo>
                  <a:lnTo>
                    <a:pt x="790847" y="345114"/>
                  </a:lnTo>
                  <a:lnTo>
                    <a:pt x="791109" y="347709"/>
                  </a:lnTo>
                  <a:lnTo>
                    <a:pt x="791518" y="349303"/>
                  </a:lnTo>
                  <a:lnTo>
                    <a:pt x="793073" y="355466"/>
                  </a:lnTo>
                  <a:lnTo>
                    <a:pt x="793413" y="356050"/>
                  </a:lnTo>
                  <a:lnTo>
                    <a:pt x="793569" y="357167"/>
                  </a:lnTo>
                  <a:lnTo>
                    <a:pt x="793666" y="357848"/>
                  </a:lnTo>
                  <a:lnTo>
                    <a:pt x="794512" y="359928"/>
                  </a:lnTo>
                  <a:lnTo>
                    <a:pt x="795367" y="362037"/>
                  </a:lnTo>
                  <a:lnTo>
                    <a:pt x="796475" y="364380"/>
                  </a:lnTo>
                  <a:lnTo>
                    <a:pt x="797506" y="366558"/>
                  </a:lnTo>
                  <a:lnTo>
                    <a:pt x="798964" y="369474"/>
                  </a:lnTo>
                  <a:lnTo>
                    <a:pt x="800043" y="371010"/>
                  </a:lnTo>
                  <a:lnTo>
                    <a:pt x="802240" y="374451"/>
                  </a:lnTo>
                  <a:lnTo>
                    <a:pt x="803328" y="375987"/>
                  </a:lnTo>
                  <a:lnTo>
                    <a:pt x="804796" y="378057"/>
                  </a:lnTo>
                  <a:lnTo>
                    <a:pt x="805953" y="379525"/>
                  </a:lnTo>
                  <a:lnTo>
                    <a:pt x="807022" y="382043"/>
                  </a:lnTo>
                  <a:lnTo>
                    <a:pt x="805875" y="382937"/>
                  </a:lnTo>
                  <a:lnTo>
                    <a:pt x="805525" y="384288"/>
                  </a:lnTo>
                  <a:lnTo>
                    <a:pt x="805584" y="385727"/>
                  </a:lnTo>
                  <a:lnTo>
                    <a:pt x="805836" y="387185"/>
                  </a:lnTo>
                  <a:lnTo>
                    <a:pt x="806614" y="389547"/>
                  </a:lnTo>
                  <a:lnTo>
                    <a:pt x="808441" y="392978"/>
                  </a:lnTo>
                  <a:lnTo>
                    <a:pt x="809608" y="395185"/>
                  </a:lnTo>
                  <a:lnTo>
                    <a:pt x="810570" y="397781"/>
                  </a:lnTo>
                  <a:lnTo>
                    <a:pt x="810833" y="398519"/>
                  </a:lnTo>
                  <a:lnTo>
                    <a:pt x="811980" y="401766"/>
                  </a:lnTo>
                  <a:lnTo>
                    <a:pt x="812991" y="403895"/>
                  </a:lnTo>
                  <a:lnTo>
                    <a:pt x="813807" y="405606"/>
                  </a:lnTo>
                  <a:lnTo>
                    <a:pt x="814079" y="406656"/>
                  </a:lnTo>
                  <a:lnTo>
                    <a:pt x="814478" y="407375"/>
                  </a:lnTo>
                  <a:lnTo>
                    <a:pt x="815090" y="409232"/>
                  </a:lnTo>
                  <a:lnTo>
                    <a:pt x="815761" y="411263"/>
                  </a:lnTo>
                  <a:lnTo>
                    <a:pt x="815897" y="412089"/>
                  </a:lnTo>
                  <a:lnTo>
                    <a:pt x="815994" y="412682"/>
                  </a:lnTo>
                  <a:lnTo>
                    <a:pt x="816024" y="412867"/>
                  </a:lnTo>
                  <a:lnTo>
                    <a:pt x="815956" y="414607"/>
                  </a:lnTo>
                  <a:lnTo>
                    <a:pt x="815956" y="415171"/>
                  </a:lnTo>
                  <a:lnTo>
                    <a:pt x="815965" y="415774"/>
                  </a:lnTo>
                  <a:lnTo>
                    <a:pt x="815897" y="416561"/>
                  </a:lnTo>
                  <a:lnTo>
                    <a:pt x="815693" y="417650"/>
                  </a:lnTo>
                  <a:lnTo>
                    <a:pt x="815489" y="419166"/>
                  </a:lnTo>
                  <a:lnTo>
                    <a:pt x="815227" y="421091"/>
                  </a:lnTo>
                  <a:lnTo>
                    <a:pt x="815052" y="422403"/>
                  </a:lnTo>
                  <a:lnTo>
                    <a:pt x="814624" y="425251"/>
                  </a:lnTo>
                  <a:lnTo>
                    <a:pt x="814546" y="426641"/>
                  </a:lnTo>
                  <a:lnTo>
                    <a:pt x="814507" y="427409"/>
                  </a:lnTo>
                  <a:lnTo>
                    <a:pt x="814459" y="428488"/>
                  </a:lnTo>
                  <a:lnTo>
                    <a:pt x="814517" y="429246"/>
                  </a:lnTo>
                  <a:lnTo>
                    <a:pt x="814604" y="430267"/>
                  </a:lnTo>
                  <a:lnTo>
                    <a:pt x="814352" y="431288"/>
                  </a:lnTo>
                  <a:lnTo>
                    <a:pt x="813778" y="433057"/>
                  </a:lnTo>
                  <a:lnTo>
                    <a:pt x="813380" y="432707"/>
                  </a:lnTo>
                  <a:lnTo>
                    <a:pt x="812427" y="431832"/>
                  </a:lnTo>
                  <a:lnTo>
                    <a:pt x="811756" y="433183"/>
                  </a:lnTo>
                  <a:lnTo>
                    <a:pt x="811105" y="434010"/>
                  </a:lnTo>
                  <a:lnTo>
                    <a:pt x="810872" y="435370"/>
                  </a:lnTo>
                  <a:lnTo>
                    <a:pt x="810454" y="436712"/>
                  </a:lnTo>
                  <a:lnTo>
                    <a:pt x="810940" y="438092"/>
                  </a:lnTo>
                  <a:lnTo>
                    <a:pt x="812320" y="437509"/>
                  </a:lnTo>
                  <a:lnTo>
                    <a:pt x="813399" y="435691"/>
                  </a:lnTo>
                  <a:lnTo>
                    <a:pt x="813632" y="436955"/>
                  </a:lnTo>
                  <a:lnTo>
                    <a:pt x="812369" y="439055"/>
                  </a:lnTo>
                  <a:lnTo>
                    <a:pt x="812252" y="439249"/>
                  </a:lnTo>
                  <a:lnTo>
                    <a:pt x="810065" y="442408"/>
                  </a:lnTo>
                  <a:lnTo>
                    <a:pt x="807537" y="445208"/>
                  </a:lnTo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789116" y="1984049"/>
            <a:ext cx="356235" cy="70485"/>
            <a:chOff x="789116" y="1984049"/>
            <a:chExt cx="356235" cy="70485"/>
          </a:xfrm>
        </p:grpSpPr>
        <p:sp>
          <p:nvSpPr>
            <p:cNvPr id="120" name="object 120"/>
            <p:cNvSpPr/>
            <p:nvPr/>
          </p:nvSpPr>
          <p:spPr>
            <a:xfrm>
              <a:off x="872350" y="2010924"/>
              <a:ext cx="58419" cy="26670"/>
            </a:xfrm>
            <a:custGeom>
              <a:avLst/>
              <a:gdLst/>
              <a:ahLst/>
              <a:cxnLst/>
              <a:rect l="l" t="t" r="r" b="b"/>
              <a:pathLst>
                <a:path w="58419" h="26669">
                  <a:moveTo>
                    <a:pt x="58421" y="0"/>
                  </a:moveTo>
                  <a:lnTo>
                    <a:pt x="0" y="0"/>
                  </a:lnTo>
                  <a:lnTo>
                    <a:pt x="0" y="7650"/>
                  </a:lnTo>
                  <a:lnTo>
                    <a:pt x="58421" y="7650"/>
                  </a:lnTo>
                  <a:lnTo>
                    <a:pt x="58421" y="0"/>
                  </a:lnTo>
                  <a:close/>
                </a:path>
                <a:path w="58419" h="26669">
                  <a:moveTo>
                    <a:pt x="58421" y="18566"/>
                  </a:moveTo>
                  <a:lnTo>
                    <a:pt x="0" y="18566"/>
                  </a:lnTo>
                  <a:lnTo>
                    <a:pt x="0" y="26313"/>
                  </a:lnTo>
                  <a:lnTo>
                    <a:pt x="58421" y="26313"/>
                  </a:lnTo>
                  <a:lnTo>
                    <a:pt x="58421" y="18566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21" name="object 1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934" y="1984049"/>
              <a:ext cx="179944" cy="7045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789116" y="1984052"/>
              <a:ext cx="50165" cy="70485"/>
            </a:xfrm>
            <a:custGeom>
              <a:avLst/>
              <a:gdLst/>
              <a:ahLst/>
              <a:cxnLst/>
              <a:rect l="l" t="t" r="r" b="b"/>
              <a:pathLst>
                <a:path w="50165" h="70485">
                  <a:moveTo>
                    <a:pt x="41885" y="0"/>
                  </a:moveTo>
                  <a:lnTo>
                    <a:pt x="35168" y="0"/>
                  </a:lnTo>
                  <a:lnTo>
                    <a:pt x="26210" y="784"/>
                  </a:lnTo>
                  <a:lnTo>
                    <a:pt x="19430" y="3168"/>
                  </a:lnTo>
                  <a:lnTo>
                    <a:pt x="14972" y="7004"/>
                  </a:lnTo>
                  <a:lnTo>
                    <a:pt x="12674" y="12403"/>
                  </a:lnTo>
                  <a:lnTo>
                    <a:pt x="11838" y="16700"/>
                  </a:lnTo>
                  <a:lnTo>
                    <a:pt x="13425" y="19781"/>
                  </a:lnTo>
                  <a:lnTo>
                    <a:pt x="13520" y="19966"/>
                  </a:lnTo>
                  <a:lnTo>
                    <a:pt x="17807" y="22396"/>
                  </a:lnTo>
                  <a:lnTo>
                    <a:pt x="15289" y="23514"/>
                  </a:lnTo>
                  <a:lnTo>
                    <a:pt x="13053" y="25098"/>
                  </a:lnTo>
                  <a:lnTo>
                    <a:pt x="11090" y="26965"/>
                  </a:lnTo>
                  <a:lnTo>
                    <a:pt x="5957" y="32010"/>
                  </a:lnTo>
                  <a:lnTo>
                    <a:pt x="2788" y="37599"/>
                  </a:lnTo>
                  <a:lnTo>
                    <a:pt x="1670" y="43762"/>
                  </a:lnTo>
                  <a:lnTo>
                    <a:pt x="419" y="50013"/>
                  </a:lnTo>
                  <a:lnTo>
                    <a:pt x="0" y="52258"/>
                  </a:lnTo>
                  <a:lnTo>
                    <a:pt x="675" y="58227"/>
                  </a:lnTo>
                  <a:lnTo>
                    <a:pt x="727" y="58693"/>
                  </a:lnTo>
                  <a:lnTo>
                    <a:pt x="4063" y="63447"/>
                  </a:lnTo>
                  <a:lnTo>
                    <a:pt x="7269" y="68112"/>
                  </a:lnTo>
                  <a:lnTo>
                    <a:pt x="12489" y="70455"/>
                  </a:lnTo>
                  <a:lnTo>
                    <a:pt x="27051" y="70455"/>
                  </a:lnTo>
                  <a:lnTo>
                    <a:pt x="33301" y="68112"/>
                  </a:lnTo>
                  <a:lnTo>
                    <a:pt x="38338" y="63447"/>
                  </a:lnTo>
                  <a:lnTo>
                    <a:pt x="16689" y="63447"/>
                  </a:lnTo>
                  <a:lnTo>
                    <a:pt x="13423" y="61775"/>
                  </a:lnTo>
                  <a:lnTo>
                    <a:pt x="11556" y="58227"/>
                  </a:lnTo>
                  <a:lnTo>
                    <a:pt x="9602" y="54776"/>
                  </a:lnTo>
                  <a:lnTo>
                    <a:pt x="9231" y="50013"/>
                  </a:lnTo>
                  <a:lnTo>
                    <a:pt x="10346" y="44229"/>
                  </a:lnTo>
                  <a:lnTo>
                    <a:pt x="11436" y="38260"/>
                  </a:lnTo>
                  <a:lnTo>
                    <a:pt x="11556" y="37599"/>
                  </a:lnTo>
                  <a:lnTo>
                    <a:pt x="13802" y="32749"/>
                  </a:lnTo>
                  <a:lnTo>
                    <a:pt x="17155" y="29298"/>
                  </a:lnTo>
                  <a:lnTo>
                    <a:pt x="19206" y="27149"/>
                  </a:lnTo>
                  <a:lnTo>
                    <a:pt x="21452" y="25565"/>
                  </a:lnTo>
                  <a:lnTo>
                    <a:pt x="23688" y="24632"/>
                  </a:lnTo>
                  <a:lnTo>
                    <a:pt x="44784" y="24632"/>
                  </a:lnTo>
                  <a:lnTo>
                    <a:pt x="42536" y="22114"/>
                  </a:lnTo>
                  <a:lnTo>
                    <a:pt x="38065" y="19781"/>
                  </a:lnTo>
                  <a:lnTo>
                    <a:pt x="24251" y="17254"/>
                  </a:lnTo>
                  <a:lnTo>
                    <a:pt x="20703" y="15115"/>
                  </a:lnTo>
                  <a:lnTo>
                    <a:pt x="21250" y="12403"/>
                  </a:lnTo>
                  <a:lnTo>
                    <a:pt x="21918" y="8768"/>
                  </a:lnTo>
                  <a:lnTo>
                    <a:pt x="26105" y="7004"/>
                  </a:lnTo>
                  <a:lnTo>
                    <a:pt x="49332" y="7004"/>
                  </a:lnTo>
                  <a:lnTo>
                    <a:pt x="50099" y="3168"/>
                  </a:lnTo>
                  <a:lnTo>
                    <a:pt x="46833" y="1117"/>
                  </a:lnTo>
                  <a:lnTo>
                    <a:pt x="41885" y="0"/>
                  </a:lnTo>
                  <a:close/>
                </a:path>
                <a:path w="50165" h="70485">
                  <a:moveTo>
                    <a:pt x="44784" y="24632"/>
                  </a:moveTo>
                  <a:lnTo>
                    <a:pt x="23688" y="24632"/>
                  </a:lnTo>
                  <a:lnTo>
                    <a:pt x="25185" y="25098"/>
                  </a:lnTo>
                  <a:lnTo>
                    <a:pt x="27952" y="25565"/>
                  </a:lnTo>
                  <a:lnTo>
                    <a:pt x="28723" y="25565"/>
                  </a:lnTo>
                  <a:lnTo>
                    <a:pt x="32553" y="25944"/>
                  </a:lnTo>
                  <a:lnTo>
                    <a:pt x="40582" y="38260"/>
                  </a:lnTo>
                  <a:lnTo>
                    <a:pt x="39552" y="43762"/>
                  </a:lnTo>
                  <a:lnTo>
                    <a:pt x="25651" y="63447"/>
                  </a:lnTo>
                  <a:lnTo>
                    <a:pt x="38338" y="63447"/>
                  </a:lnTo>
                  <a:lnTo>
                    <a:pt x="43469" y="58693"/>
                  </a:lnTo>
                  <a:lnTo>
                    <a:pt x="46735" y="52258"/>
                  </a:lnTo>
                  <a:lnTo>
                    <a:pt x="48417" y="44229"/>
                  </a:lnTo>
                  <a:lnTo>
                    <a:pt x="50002" y="35830"/>
                  </a:lnTo>
                  <a:lnTo>
                    <a:pt x="49078" y="29580"/>
                  </a:lnTo>
                  <a:lnTo>
                    <a:pt x="45614" y="25565"/>
                  </a:lnTo>
                  <a:lnTo>
                    <a:pt x="44784" y="24632"/>
                  </a:lnTo>
                  <a:close/>
                </a:path>
                <a:path w="50165" h="70485">
                  <a:moveTo>
                    <a:pt x="49332" y="7004"/>
                  </a:moveTo>
                  <a:lnTo>
                    <a:pt x="41170" y="7004"/>
                  </a:lnTo>
                  <a:lnTo>
                    <a:pt x="46084" y="8116"/>
                  </a:lnTo>
                  <a:lnTo>
                    <a:pt x="48699" y="10167"/>
                  </a:lnTo>
                  <a:lnTo>
                    <a:pt x="49332" y="7004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123" name="object 1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931" y="2127476"/>
            <a:ext cx="1062657" cy="452984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2125613" y="1984046"/>
            <a:ext cx="356235" cy="70485"/>
            <a:chOff x="2125613" y="1984046"/>
            <a:chExt cx="356235" cy="70485"/>
          </a:xfrm>
        </p:grpSpPr>
        <p:sp>
          <p:nvSpPr>
            <p:cNvPr id="125" name="object 125"/>
            <p:cNvSpPr/>
            <p:nvPr/>
          </p:nvSpPr>
          <p:spPr>
            <a:xfrm>
              <a:off x="2208850" y="2010924"/>
              <a:ext cx="58419" cy="26670"/>
            </a:xfrm>
            <a:custGeom>
              <a:avLst/>
              <a:gdLst/>
              <a:ahLst/>
              <a:cxnLst/>
              <a:rect l="l" t="t" r="r" b="b"/>
              <a:pathLst>
                <a:path w="58419" h="26669">
                  <a:moveTo>
                    <a:pt x="58411" y="0"/>
                  </a:moveTo>
                  <a:lnTo>
                    <a:pt x="0" y="0"/>
                  </a:lnTo>
                  <a:lnTo>
                    <a:pt x="0" y="7650"/>
                  </a:lnTo>
                  <a:lnTo>
                    <a:pt x="58411" y="7650"/>
                  </a:lnTo>
                  <a:lnTo>
                    <a:pt x="58411" y="0"/>
                  </a:lnTo>
                  <a:close/>
                </a:path>
                <a:path w="58419" h="26669">
                  <a:moveTo>
                    <a:pt x="58411" y="18566"/>
                  </a:moveTo>
                  <a:lnTo>
                    <a:pt x="0" y="18566"/>
                  </a:lnTo>
                  <a:lnTo>
                    <a:pt x="0" y="26313"/>
                  </a:lnTo>
                  <a:lnTo>
                    <a:pt x="58411" y="26313"/>
                  </a:lnTo>
                  <a:lnTo>
                    <a:pt x="58411" y="18566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1611" y="1984046"/>
              <a:ext cx="179760" cy="70458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2125613" y="1984052"/>
              <a:ext cx="50165" cy="70485"/>
            </a:xfrm>
            <a:custGeom>
              <a:avLst/>
              <a:gdLst/>
              <a:ahLst/>
              <a:cxnLst/>
              <a:rect l="l" t="t" r="r" b="b"/>
              <a:pathLst>
                <a:path w="50164" h="70485">
                  <a:moveTo>
                    <a:pt x="41885" y="0"/>
                  </a:moveTo>
                  <a:lnTo>
                    <a:pt x="35168" y="0"/>
                  </a:lnTo>
                  <a:lnTo>
                    <a:pt x="26210" y="784"/>
                  </a:lnTo>
                  <a:lnTo>
                    <a:pt x="19430" y="3168"/>
                  </a:lnTo>
                  <a:lnTo>
                    <a:pt x="14972" y="7004"/>
                  </a:lnTo>
                  <a:lnTo>
                    <a:pt x="12674" y="12403"/>
                  </a:lnTo>
                  <a:lnTo>
                    <a:pt x="11838" y="16700"/>
                  </a:lnTo>
                  <a:lnTo>
                    <a:pt x="13425" y="19781"/>
                  </a:lnTo>
                  <a:lnTo>
                    <a:pt x="13520" y="19966"/>
                  </a:lnTo>
                  <a:lnTo>
                    <a:pt x="17807" y="22396"/>
                  </a:lnTo>
                  <a:lnTo>
                    <a:pt x="15289" y="23514"/>
                  </a:lnTo>
                  <a:lnTo>
                    <a:pt x="13053" y="25098"/>
                  </a:lnTo>
                  <a:lnTo>
                    <a:pt x="11090" y="26965"/>
                  </a:lnTo>
                  <a:lnTo>
                    <a:pt x="5957" y="32010"/>
                  </a:lnTo>
                  <a:lnTo>
                    <a:pt x="2788" y="37599"/>
                  </a:lnTo>
                  <a:lnTo>
                    <a:pt x="1670" y="43762"/>
                  </a:lnTo>
                  <a:lnTo>
                    <a:pt x="419" y="50013"/>
                  </a:lnTo>
                  <a:lnTo>
                    <a:pt x="0" y="52258"/>
                  </a:lnTo>
                  <a:lnTo>
                    <a:pt x="675" y="58227"/>
                  </a:lnTo>
                  <a:lnTo>
                    <a:pt x="727" y="58693"/>
                  </a:lnTo>
                  <a:lnTo>
                    <a:pt x="4054" y="63447"/>
                  </a:lnTo>
                  <a:lnTo>
                    <a:pt x="7260" y="68112"/>
                  </a:lnTo>
                  <a:lnTo>
                    <a:pt x="12489" y="70455"/>
                  </a:lnTo>
                  <a:lnTo>
                    <a:pt x="27051" y="70455"/>
                  </a:lnTo>
                  <a:lnTo>
                    <a:pt x="33301" y="68112"/>
                  </a:lnTo>
                  <a:lnTo>
                    <a:pt x="38338" y="63447"/>
                  </a:lnTo>
                  <a:lnTo>
                    <a:pt x="16689" y="63447"/>
                  </a:lnTo>
                  <a:lnTo>
                    <a:pt x="13423" y="61775"/>
                  </a:lnTo>
                  <a:lnTo>
                    <a:pt x="11556" y="58227"/>
                  </a:lnTo>
                  <a:lnTo>
                    <a:pt x="9602" y="54776"/>
                  </a:lnTo>
                  <a:lnTo>
                    <a:pt x="9231" y="50013"/>
                  </a:lnTo>
                  <a:lnTo>
                    <a:pt x="10346" y="44229"/>
                  </a:lnTo>
                  <a:lnTo>
                    <a:pt x="11436" y="38260"/>
                  </a:lnTo>
                  <a:lnTo>
                    <a:pt x="11556" y="37599"/>
                  </a:lnTo>
                  <a:lnTo>
                    <a:pt x="13802" y="32749"/>
                  </a:lnTo>
                  <a:lnTo>
                    <a:pt x="17155" y="29298"/>
                  </a:lnTo>
                  <a:lnTo>
                    <a:pt x="19206" y="27149"/>
                  </a:lnTo>
                  <a:lnTo>
                    <a:pt x="21452" y="25565"/>
                  </a:lnTo>
                  <a:lnTo>
                    <a:pt x="23688" y="24632"/>
                  </a:lnTo>
                  <a:lnTo>
                    <a:pt x="44776" y="24632"/>
                  </a:lnTo>
                  <a:lnTo>
                    <a:pt x="42536" y="22114"/>
                  </a:lnTo>
                  <a:lnTo>
                    <a:pt x="38065" y="19781"/>
                  </a:lnTo>
                  <a:lnTo>
                    <a:pt x="24251" y="17254"/>
                  </a:lnTo>
                  <a:lnTo>
                    <a:pt x="20703" y="15115"/>
                  </a:lnTo>
                  <a:lnTo>
                    <a:pt x="21250" y="12403"/>
                  </a:lnTo>
                  <a:lnTo>
                    <a:pt x="21918" y="8768"/>
                  </a:lnTo>
                  <a:lnTo>
                    <a:pt x="26105" y="7004"/>
                  </a:lnTo>
                  <a:lnTo>
                    <a:pt x="49332" y="7004"/>
                  </a:lnTo>
                  <a:lnTo>
                    <a:pt x="50099" y="3168"/>
                  </a:lnTo>
                  <a:lnTo>
                    <a:pt x="46833" y="1117"/>
                  </a:lnTo>
                  <a:lnTo>
                    <a:pt x="41885" y="0"/>
                  </a:lnTo>
                  <a:close/>
                </a:path>
                <a:path w="50164" h="70485">
                  <a:moveTo>
                    <a:pt x="44776" y="24632"/>
                  </a:moveTo>
                  <a:lnTo>
                    <a:pt x="23688" y="24632"/>
                  </a:lnTo>
                  <a:lnTo>
                    <a:pt x="25185" y="25098"/>
                  </a:lnTo>
                  <a:lnTo>
                    <a:pt x="27952" y="25565"/>
                  </a:lnTo>
                  <a:lnTo>
                    <a:pt x="28723" y="25565"/>
                  </a:lnTo>
                  <a:lnTo>
                    <a:pt x="32553" y="25944"/>
                  </a:lnTo>
                  <a:lnTo>
                    <a:pt x="40582" y="38260"/>
                  </a:lnTo>
                  <a:lnTo>
                    <a:pt x="38346" y="50013"/>
                  </a:lnTo>
                  <a:lnTo>
                    <a:pt x="25651" y="63447"/>
                  </a:lnTo>
                  <a:lnTo>
                    <a:pt x="38338" y="63447"/>
                  </a:lnTo>
                  <a:lnTo>
                    <a:pt x="43469" y="58693"/>
                  </a:lnTo>
                  <a:lnTo>
                    <a:pt x="46735" y="52258"/>
                  </a:lnTo>
                  <a:lnTo>
                    <a:pt x="48417" y="44229"/>
                  </a:lnTo>
                  <a:lnTo>
                    <a:pt x="50002" y="35830"/>
                  </a:lnTo>
                  <a:lnTo>
                    <a:pt x="49078" y="29580"/>
                  </a:lnTo>
                  <a:lnTo>
                    <a:pt x="44776" y="24632"/>
                  </a:lnTo>
                  <a:close/>
                </a:path>
                <a:path w="50164" h="70485">
                  <a:moveTo>
                    <a:pt x="49332" y="7004"/>
                  </a:moveTo>
                  <a:lnTo>
                    <a:pt x="41160" y="7004"/>
                  </a:lnTo>
                  <a:lnTo>
                    <a:pt x="46084" y="8116"/>
                  </a:lnTo>
                  <a:lnTo>
                    <a:pt x="48699" y="10167"/>
                  </a:lnTo>
                  <a:lnTo>
                    <a:pt x="49332" y="7004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128" name="object 1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07424" y="2127476"/>
            <a:ext cx="1062667" cy="452984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3432939" y="1984045"/>
            <a:ext cx="415290" cy="70485"/>
            <a:chOff x="3432939" y="1984045"/>
            <a:chExt cx="415290" cy="70485"/>
          </a:xfrm>
        </p:grpSpPr>
        <p:sp>
          <p:nvSpPr>
            <p:cNvPr id="130" name="object 130"/>
            <p:cNvSpPr/>
            <p:nvPr/>
          </p:nvSpPr>
          <p:spPr>
            <a:xfrm>
              <a:off x="3516178" y="2010924"/>
              <a:ext cx="58419" cy="26670"/>
            </a:xfrm>
            <a:custGeom>
              <a:avLst/>
              <a:gdLst/>
              <a:ahLst/>
              <a:cxnLst/>
              <a:rect l="l" t="t" r="r" b="b"/>
              <a:pathLst>
                <a:path w="58420" h="26669">
                  <a:moveTo>
                    <a:pt x="58421" y="0"/>
                  </a:moveTo>
                  <a:lnTo>
                    <a:pt x="0" y="0"/>
                  </a:lnTo>
                  <a:lnTo>
                    <a:pt x="0" y="7650"/>
                  </a:lnTo>
                  <a:lnTo>
                    <a:pt x="58421" y="7650"/>
                  </a:lnTo>
                  <a:lnTo>
                    <a:pt x="58421" y="0"/>
                  </a:lnTo>
                  <a:close/>
                </a:path>
                <a:path w="58420" h="26669">
                  <a:moveTo>
                    <a:pt x="58421" y="18566"/>
                  </a:moveTo>
                  <a:lnTo>
                    <a:pt x="0" y="18566"/>
                  </a:lnTo>
                  <a:lnTo>
                    <a:pt x="0" y="26313"/>
                  </a:lnTo>
                  <a:lnTo>
                    <a:pt x="58421" y="26313"/>
                  </a:lnTo>
                  <a:lnTo>
                    <a:pt x="58421" y="18566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31" name="object 1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2866" y="1984045"/>
              <a:ext cx="235175" cy="7045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3432939" y="1984052"/>
              <a:ext cx="50165" cy="70485"/>
            </a:xfrm>
            <a:custGeom>
              <a:avLst/>
              <a:gdLst/>
              <a:ahLst/>
              <a:cxnLst/>
              <a:rect l="l" t="t" r="r" b="b"/>
              <a:pathLst>
                <a:path w="50164" h="70485">
                  <a:moveTo>
                    <a:pt x="41894" y="0"/>
                  </a:moveTo>
                  <a:lnTo>
                    <a:pt x="35168" y="0"/>
                  </a:lnTo>
                  <a:lnTo>
                    <a:pt x="26214" y="784"/>
                  </a:lnTo>
                  <a:lnTo>
                    <a:pt x="19435" y="3168"/>
                  </a:lnTo>
                  <a:lnTo>
                    <a:pt x="14977" y="7004"/>
                  </a:lnTo>
                  <a:lnTo>
                    <a:pt x="12684" y="12403"/>
                  </a:lnTo>
                  <a:lnTo>
                    <a:pt x="11848" y="16700"/>
                  </a:lnTo>
                  <a:lnTo>
                    <a:pt x="13434" y="19781"/>
                  </a:lnTo>
                  <a:lnTo>
                    <a:pt x="13529" y="19966"/>
                  </a:lnTo>
                  <a:lnTo>
                    <a:pt x="17816" y="22396"/>
                  </a:lnTo>
                  <a:lnTo>
                    <a:pt x="15298" y="23514"/>
                  </a:lnTo>
                  <a:lnTo>
                    <a:pt x="13063" y="25098"/>
                  </a:lnTo>
                  <a:lnTo>
                    <a:pt x="11099" y="26965"/>
                  </a:lnTo>
                  <a:lnTo>
                    <a:pt x="5976" y="32010"/>
                  </a:lnTo>
                  <a:lnTo>
                    <a:pt x="2788" y="37599"/>
                  </a:lnTo>
                  <a:lnTo>
                    <a:pt x="1670" y="43762"/>
                  </a:lnTo>
                  <a:lnTo>
                    <a:pt x="419" y="50013"/>
                  </a:lnTo>
                  <a:lnTo>
                    <a:pt x="0" y="52258"/>
                  </a:lnTo>
                  <a:lnTo>
                    <a:pt x="683" y="58227"/>
                  </a:lnTo>
                  <a:lnTo>
                    <a:pt x="737" y="58693"/>
                  </a:lnTo>
                  <a:lnTo>
                    <a:pt x="4063" y="63447"/>
                  </a:lnTo>
                  <a:lnTo>
                    <a:pt x="7269" y="68112"/>
                  </a:lnTo>
                  <a:lnTo>
                    <a:pt x="12499" y="70455"/>
                  </a:lnTo>
                  <a:lnTo>
                    <a:pt x="27051" y="70455"/>
                  </a:lnTo>
                  <a:lnTo>
                    <a:pt x="33311" y="68112"/>
                  </a:lnTo>
                  <a:lnTo>
                    <a:pt x="38348" y="63447"/>
                  </a:lnTo>
                  <a:lnTo>
                    <a:pt x="16698" y="63447"/>
                  </a:lnTo>
                  <a:lnTo>
                    <a:pt x="13432" y="61775"/>
                  </a:lnTo>
                  <a:lnTo>
                    <a:pt x="11566" y="58227"/>
                  </a:lnTo>
                  <a:lnTo>
                    <a:pt x="9612" y="54776"/>
                  </a:lnTo>
                  <a:lnTo>
                    <a:pt x="9240" y="50013"/>
                  </a:lnTo>
                  <a:lnTo>
                    <a:pt x="10347" y="44229"/>
                  </a:lnTo>
                  <a:lnTo>
                    <a:pt x="11445" y="38260"/>
                  </a:lnTo>
                  <a:lnTo>
                    <a:pt x="11566" y="37599"/>
                  </a:lnTo>
                  <a:lnTo>
                    <a:pt x="13801" y="32749"/>
                  </a:lnTo>
                  <a:lnTo>
                    <a:pt x="17165" y="29298"/>
                  </a:lnTo>
                  <a:lnTo>
                    <a:pt x="19216" y="27149"/>
                  </a:lnTo>
                  <a:lnTo>
                    <a:pt x="21452" y="25565"/>
                  </a:lnTo>
                  <a:lnTo>
                    <a:pt x="23697" y="24632"/>
                  </a:lnTo>
                  <a:lnTo>
                    <a:pt x="44793" y="24632"/>
                  </a:lnTo>
                  <a:lnTo>
                    <a:pt x="42546" y="22114"/>
                  </a:lnTo>
                  <a:lnTo>
                    <a:pt x="38064" y="19781"/>
                  </a:lnTo>
                  <a:lnTo>
                    <a:pt x="24251" y="17254"/>
                  </a:lnTo>
                  <a:lnTo>
                    <a:pt x="20713" y="15115"/>
                  </a:lnTo>
                  <a:lnTo>
                    <a:pt x="21259" y="12403"/>
                  </a:lnTo>
                  <a:lnTo>
                    <a:pt x="21918" y="8768"/>
                  </a:lnTo>
                  <a:lnTo>
                    <a:pt x="26114" y="7004"/>
                  </a:lnTo>
                  <a:lnTo>
                    <a:pt x="49341" y="7004"/>
                  </a:lnTo>
                  <a:lnTo>
                    <a:pt x="50108" y="3168"/>
                  </a:lnTo>
                  <a:lnTo>
                    <a:pt x="46842" y="1117"/>
                  </a:lnTo>
                  <a:lnTo>
                    <a:pt x="41894" y="0"/>
                  </a:lnTo>
                  <a:close/>
                </a:path>
                <a:path w="50164" h="70485">
                  <a:moveTo>
                    <a:pt x="44793" y="24632"/>
                  </a:moveTo>
                  <a:lnTo>
                    <a:pt x="23697" y="24632"/>
                  </a:lnTo>
                  <a:lnTo>
                    <a:pt x="25194" y="25098"/>
                  </a:lnTo>
                  <a:lnTo>
                    <a:pt x="27978" y="25565"/>
                  </a:lnTo>
                  <a:lnTo>
                    <a:pt x="28739" y="25565"/>
                  </a:lnTo>
                  <a:lnTo>
                    <a:pt x="32562" y="25944"/>
                  </a:lnTo>
                  <a:lnTo>
                    <a:pt x="40592" y="38260"/>
                  </a:lnTo>
                  <a:lnTo>
                    <a:pt x="39561" y="43762"/>
                  </a:lnTo>
                  <a:lnTo>
                    <a:pt x="25661" y="63447"/>
                  </a:lnTo>
                  <a:lnTo>
                    <a:pt x="38348" y="63447"/>
                  </a:lnTo>
                  <a:lnTo>
                    <a:pt x="43479" y="58693"/>
                  </a:lnTo>
                  <a:lnTo>
                    <a:pt x="46745" y="52258"/>
                  </a:lnTo>
                  <a:lnTo>
                    <a:pt x="48427" y="44229"/>
                  </a:lnTo>
                  <a:lnTo>
                    <a:pt x="50011" y="35830"/>
                  </a:lnTo>
                  <a:lnTo>
                    <a:pt x="49078" y="29580"/>
                  </a:lnTo>
                  <a:lnTo>
                    <a:pt x="45623" y="25565"/>
                  </a:lnTo>
                  <a:lnTo>
                    <a:pt x="44793" y="24632"/>
                  </a:lnTo>
                  <a:close/>
                </a:path>
                <a:path w="50164" h="70485">
                  <a:moveTo>
                    <a:pt x="49341" y="7004"/>
                  </a:moveTo>
                  <a:lnTo>
                    <a:pt x="41180" y="7004"/>
                  </a:lnTo>
                  <a:lnTo>
                    <a:pt x="46094" y="8116"/>
                  </a:lnTo>
                  <a:lnTo>
                    <a:pt x="48709" y="10167"/>
                  </a:lnTo>
                  <a:lnTo>
                    <a:pt x="49341" y="7004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321894" y="2918058"/>
            <a:ext cx="428820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(Référence : </a:t>
            </a:r>
            <a:r>
              <a:rPr lang="fr-FR" sz="1000" spc="-145" noProof="0" dirty="0">
                <a:solidFill>
                  <a:srgbClr val="22373A"/>
                </a:solidFill>
                <a:latin typeface="Calibri"/>
                <a:cs typeface="Calibri"/>
              </a:rPr>
              <a:t>8</a:t>
            </a:r>
            <a:r>
              <a:rPr lang="fr-FR" sz="1050" i="1" spc="-217" baseline="27777" noProof="0" dirty="0">
                <a:solidFill>
                  <a:srgbClr val="22373A"/>
                </a:solidFill>
                <a:latin typeface="Meiryo UI"/>
                <a:cs typeface="Meiryo UI"/>
              </a:rPr>
              <a:t>◦</a:t>
            </a:r>
            <a:r>
              <a:rPr lang="fr-FR" sz="1050" i="1" spc="89" baseline="27777" noProof="0" dirty="0">
                <a:solidFill>
                  <a:srgbClr val="22373A"/>
                </a:solidFill>
                <a:latin typeface="Meiryo UI"/>
                <a:cs typeface="Meiryo UI"/>
              </a:rPr>
              <a:t> </a:t>
            </a:r>
            <a:r>
              <a:rPr lang="fr-FR" sz="1000" i="1" spc="180" noProof="0" dirty="0">
                <a:solidFill>
                  <a:srgbClr val="22373A"/>
                </a:solidFill>
                <a:latin typeface="Arial"/>
                <a:cs typeface="Arial"/>
              </a:rPr>
              <a:t> × </a:t>
            </a:r>
            <a:r>
              <a:rPr lang="fr-FR" sz="1000" spc="-125" noProof="0" dirty="0">
                <a:solidFill>
                  <a:srgbClr val="22373A"/>
                </a:solidFill>
                <a:latin typeface="Calibri"/>
                <a:cs typeface="Calibri"/>
              </a:rPr>
              <a:t>8</a:t>
            </a:r>
            <a:r>
              <a:rPr lang="fr-FR" sz="1050" i="1" spc="-187" baseline="27777" noProof="0" dirty="0">
                <a:solidFill>
                  <a:srgbClr val="22373A"/>
                </a:solidFill>
                <a:latin typeface="Meiryo UI"/>
                <a:cs typeface="Meiryo UI"/>
              </a:rPr>
              <a:t>◦</a:t>
            </a:r>
            <a:r>
              <a:rPr lang="fr-FR" sz="1050" i="1" spc="187" baseline="27777" noProof="0" dirty="0">
                <a:solidFill>
                  <a:srgbClr val="22373A"/>
                </a:solidFill>
                <a:latin typeface="Meiryo UI"/>
                <a:cs typeface="Meiryo UI"/>
              </a:rPr>
              <a:t>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= 888 km </a:t>
            </a:r>
            <a:r>
              <a:rPr lang="fr-FR" sz="1000" i="1" spc="180" noProof="0" dirty="0">
                <a:solidFill>
                  <a:srgbClr val="22373A"/>
                </a:solidFill>
                <a:latin typeface="Arial"/>
                <a:cs typeface="Arial"/>
              </a:rPr>
              <a:t>×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682 km (552 mi </a:t>
            </a:r>
            <a:r>
              <a:rPr lang="fr-FR" sz="1000" i="1" spc="180" noProof="0" dirty="0">
                <a:solidFill>
                  <a:srgbClr val="22373A"/>
                </a:solidFill>
                <a:latin typeface="Arial"/>
                <a:cs typeface="Arial"/>
              </a:rPr>
              <a:t>×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424 mi) au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centroïde)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29</a:t>
            </a: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44992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7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Jusqu'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où</a:t>
            </a:r>
            <a:r>
              <a:rPr lang="fr-FR" sz="1200" spc="-7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 </a:t>
            </a:r>
            <a:r>
              <a:rPr lang="fr-FR" sz="1200" spc="-5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peut-on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extrapoler </a:t>
            </a:r>
            <a:r>
              <a:rPr lang="fr-FR" sz="1200" spc="-7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à partir des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données de </a:t>
            </a:r>
            <a:r>
              <a:rPr lang="fr-FR" sz="1200" spc="-5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formation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?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005455" cy="5080"/>
            </a:xfrm>
            <a:custGeom>
              <a:avLst/>
              <a:gdLst/>
              <a:ahLst/>
              <a:cxnLst/>
              <a:rect l="l" t="t" r="r" b="b"/>
              <a:pathLst>
                <a:path w="3005455" h="5079">
                  <a:moveTo>
                    <a:pt x="0" y="5060"/>
                  </a:moveTo>
                  <a:lnTo>
                    <a:pt x="0" y="0"/>
                  </a:lnTo>
                  <a:lnTo>
                    <a:pt x="3005265" y="0"/>
                  </a:lnTo>
                  <a:lnTo>
                    <a:pt x="300526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539" y="423294"/>
            <a:ext cx="3856429" cy="270055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Évaluer </a:t>
            </a:r>
            <a:r>
              <a:rPr lang="fr-FR" spc="-50" noProof="0" dirty="0"/>
              <a:t>et </a:t>
            </a:r>
            <a:r>
              <a:rPr lang="fr-FR" spc="-70" noProof="0" dirty="0"/>
              <a:t>communiquer l'</a:t>
            </a:r>
            <a:r>
              <a:rPr lang="fr-FR" spc="-25" noProof="0" dirty="0"/>
              <a:t>incertitude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105785" cy="5080"/>
            </a:xfrm>
            <a:custGeom>
              <a:avLst/>
              <a:gdLst/>
              <a:ahLst/>
              <a:cxnLst/>
              <a:rect l="l" t="t" r="r" b="b"/>
              <a:pathLst>
                <a:path w="3105785" h="5079">
                  <a:moveTo>
                    <a:pt x="0" y="5060"/>
                  </a:moveTo>
                  <a:lnTo>
                    <a:pt x="0" y="0"/>
                  </a:lnTo>
                  <a:lnTo>
                    <a:pt x="3105462" y="0"/>
                  </a:lnTo>
                  <a:lnTo>
                    <a:pt x="310546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4635" y="478924"/>
            <a:ext cx="4229442" cy="269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4599"/>
              </a:lnSpc>
              <a:spcBef>
                <a:spcPts val="100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10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utilisons les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</a:t>
            </a:r>
            <a:r>
              <a:rPr lang="fr-FR" sz="10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r>
              <a:rPr lang="fr-FR" sz="1000" spc="-8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croisée spatiale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communiquer la 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qualité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estimée 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parallèlement à la 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>
              <a:lnSpc>
                <a:spcPct val="100000"/>
              </a:lnSpc>
              <a:spcBef>
                <a:spcPts val="1370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chacun des </a:t>
            </a:r>
            <a:r>
              <a:rPr lang="fr-FR" sz="1000" spc="-8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115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: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9560" marR="650875" indent="-140970">
              <a:lnSpc>
                <a:spcPct val="114599"/>
              </a:lnSpc>
              <a:spcBef>
                <a:spcPts val="795"/>
              </a:spcBef>
              <a:buAutoNum type="arabicPeriod"/>
              <a:tabLst>
                <a:tab pos="290830" algn="l"/>
              </a:tabLst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Réaliser l'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expérience de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croisée spatiale (c'est-à-dire le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"damier")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décrite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ci-dessus.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9560" marR="256540" indent="-149225">
              <a:lnSpc>
                <a:spcPct val="114599"/>
              </a:lnSpc>
              <a:spcBef>
                <a:spcPts val="300"/>
              </a:spcBef>
              <a:buAutoNum type="arabicPeriod"/>
              <a:tabLst>
                <a:tab pos="290830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Déterminer une estimation de </a:t>
            </a:r>
            <a:r>
              <a:rPr lang="fr-FR" sz="1000" i="1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spc="3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397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 les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emplacements en dehors de l'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d'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apprentissage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fonction de la distance par rapport à l'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de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vérité au sol la plus proche.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0830" marR="370840" indent="-151130">
              <a:lnSpc>
                <a:spcPct val="114599"/>
              </a:lnSpc>
              <a:spcBef>
                <a:spcPts val="300"/>
              </a:spcBef>
              <a:buAutoNum type="arabicPeriod"/>
              <a:tabLst>
                <a:tab pos="290830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Attribuer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tous les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lieux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de qualité basé sur l'estimation de </a:t>
            </a:r>
            <a:r>
              <a:rPr lang="fr-FR" sz="1000" i="1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spc="-37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0 (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284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0)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(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284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spc="2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≥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1000" i="1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0195" indent="-154305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29019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les résultats socio-économiques, masquer les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peuplées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31</a:t>
            </a: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Évaluer </a:t>
            </a:r>
            <a:r>
              <a:rPr lang="fr-FR" spc="-50" noProof="0" dirty="0"/>
              <a:t>et </a:t>
            </a:r>
            <a:r>
              <a:rPr lang="fr-FR" spc="-70" noProof="0" dirty="0"/>
              <a:t>communiquer l'</a:t>
            </a:r>
            <a:r>
              <a:rPr lang="fr-FR" spc="-25" noProof="0" dirty="0"/>
              <a:t>incertitude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206115" cy="5080"/>
            </a:xfrm>
            <a:custGeom>
              <a:avLst/>
              <a:gdLst/>
              <a:ahLst/>
              <a:cxnLst/>
              <a:rect l="l" t="t" r="r" b="b"/>
              <a:pathLst>
                <a:path w="3206115" h="5079">
                  <a:moveTo>
                    <a:pt x="0" y="5060"/>
                  </a:moveTo>
                  <a:lnTo>
                    <a:pt x="0" y="0"/>
                  </a:lnTo>
                  <a:lnTo>
                    <a:pt x="3205588" y="0"/>
                  </a:lnTo>
                  <a:lnTo>
                    <a:pt x="320558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0" y="407473"/>
            <a:ext cx="4343400" cy="619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5080" indent="-142240">
              <a:lnSpc>
                <a:spcPct val="114599"/>
              </a:lnSpc>
              <a:spcBef>
                <a:spcPts val="100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Réaliser l'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expérience de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croisée spatiale (c'est-à-dire le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"damier")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décrite </a:t>
            </a:r>
            <a:r>
              <a:rPr lang="fr-FR" sz="1000" spc="-2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précedemment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fr-FR" sz="1000" spc="-7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 exemple: l'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 à des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toilettes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chasse d'eau </a:t>
            </a:r>
            <a:r>
              <a:rPr lang="fr-FR" sz="1000" spc="-7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589" y="1199345"/>
            <a:ext cx="2332830" cy="214410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Évaluer </a:t>
            </a:r>
            <a:r>
              <a:rPr lang="fr-FR" spc="-50" noProof="0" dirty="0"/>
              <a:t>et </a:t>
            </a:r>
            <a:r>
              <a:rPr lang="fr-FR" spc="-70" noProof="0" dirty="0"/>
              <a:t>communiquer l'</a:t>
            </a:r>
            <a:r>
              <a:rPr lang="fr-FR" spc="-25" noProof="0" dirty="0"/>
              <a:t>incertitude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305810" cy="5080"/>
            </a:xfrm>
            <a:custGeom>
              <a:avLst/>
              <a:gdLst/>
              <a:ahLst/>
              <a:cxnLst/>
              <a:rect l="l" t="t" r="r" b="b"/>
              <a:pathLst>
                <a:path w="3305810" h="5079">
                  <a:moveTo>
                    <a:pt x="0" y="5060"/>
                  </a:moveTo>
                  <a:lnTo>
                    <a:pt x="0" y="0"/>
                  </a:lnTo>
                  <a:lnTo>
                    <a:pt x="3305785" y="0"/>
                  </a:lnTo>
                  <a:lnTo>
                    <a:pt x="330578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1" y="502099"/>
            <a:ext cx="4388508" cy="9210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32384" indent="-149225">
              <a:lnSpc>
                <a:spcPct val="114599"/>
              </a:lnSpc>
              <a:spcBef>
                <a:spcPts val="100"/>
              </a:spcBef>
              <a:buAutoNum type="arabicPeriod" startAt="2"/>
              <a:tabLst>
                <a:tab pos="18859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Déterminer une estimation de </a:t>
            </a:r>
            <a:r>
              <a:rPr lang="fr-FR" sz="1000" i="1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spc="3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397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 les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emplacements en dehors de l'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d'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apprentissage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fonction de la distance par rapport à l'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de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vérité au sol la plus proche.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8595" marR="30480" indent="-151130">
              <a:lnSpc>
                <a:spcPct val="114599"/>
              </a:lnSpc>
              <a:spcBef>
                <a:spcPts val="295"/>
              </a:spcBef>
              <a:buAutoNum type="arabicPeriod" startAt="2"/>
              <a:tabLst>
                <a:tab pos="18859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Attribuer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tous les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lieux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de qualité basé sur l'estimation de </a:t>
            </a:r>
            <a:r>
              <a:rPr lang="fr-FR" sz="1000" i="1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spc="3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0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277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0)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(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284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spc="2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≥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1000" i="1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9" y="1882775"/>
            <a:ext cx="3808695" cy="138102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33</a:t>
            </a: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Évaluer </a:t>
            </a:r>
            <a:r>
              <a:rPr lang="fr-FR" spc="-50" noProof="0" dirty="0"/>
              <a:t>et </a:t>
            </a:r>
            <a:r>
              <a:rPr lang="fr-FR" spc="-70" noProof="0" dirty="0"/>
              <a:t>communiquer l'</a:t>
            </a:r>
            <a:r>
              <a:rPr lang="fr-FR" spc="-25" noProof="0" dirty="0"/>
              <a:t>incertitude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406140" cy="5080"/>
            </a:xfrm>
            <a:custGeom>
              <a:avLst/>
              <a:gdLst/>
              <a:ahLst/>
              <a:cxnLst/>
              <a:rect l="l" t="t" r="r" b="b"/>
              <a:pathLst>
                <a:path w="3406140" h="5079">
                  <a:moveTo>
                    <a:pt x="0" y="5060"/>
                  </a:moveTo>
                  <a:lnTo>
                    <a:pt x="0" y="0"/>
                  </a:lnTo>
                  <a:lnTo>
                    <a:pt x="3405982" y="0"/>
                  </a:lnTo>
                  <a:lnTo>
                    <a:pt x="340598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0" y="466198"/>
            <a:ext cx="411459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Pour les résultats socio-économiques, masquer les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peuplées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7045" y="1025209"/>
            <a:ext cx="1898961" cy="189659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34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991" y="39685"/>
            <a:ext cx="449920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100" spc="-50" noProof="0" dirty="0"/>
              <a:t>Évaluation des </a:t>
            </a:r>
            <a:r>
              <a:rPr lang="fr-FR" sz="1100" spc="-45" noProof="0" dirty="0"/>
              <a:t>prévisions basées sur les </a:t>
            </a:r>
            <a:r>
              <a:rPr lang="fr-FR" sz="1100" spc="-50" noProof="0" dirty="0"/>
              <a:t>satellites pour </a:t>
            </a:r>
            <a:r>
              <a:rPr lang="fr-FR" sz="1100" spc="-35" noProof="0" dirty="0"/>
              <a:t>plus de </a:t>
            </a:r>
            <a:r>
              <a:rPr lang="fr-FR" sz="1100" spc="-160" noProof="0" dirty="0"/>
              <a:t>100 </a:t>
            </a:r>
            <a:r>
              <a:rPr lang="fr-FR" sz="1100" spc="-10" noProof="0" dirty="0"/>
              <a:t>variables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1320" cy="5080"/>
            </a:xfrm>
            <a:custGeom>
              <a:avLst/>
              <a:gdLst/>
              <a:ahLst/>
              <a:cxnLst/>
              <a:rect l="l" t="t" r="r" b="b"/>
              <a:pathLst>
                <a:path w="401320" h="5079">
                  <a:moveTo>
                    <a:pt x="0" y="5060"/>
                  </a:moveTo>
                  <a:lnTo>
                    <a:pt x="0" y="0"/>
                  </a:lnTo>
                  <a:lnTo>
                    <a:pt x="400715" y="0"/>
                  </a:lnTo>
                  <a:lnTo>
                    <a:pt x="40071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423918"/>
            <a:ext cx="3871595" cy="967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3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Que </a:t>
            </a:r>
            <a:r>
              <a:rPr lang="fr-FR" sz="1000" spc="-5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peut-on </a:t>
            </a:r>
            <a:r>
              <a:rPr lang="fr-FR" sz="1000" spc="-3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voir </a:t>
            </a:r>
            <a:r>
              <a:rPr lang="fr-FR" sz="1000" spc="-5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depuis l'</a:t>
            </a:r>
            <a:r>
              <a:rPr lang="fr-FR" sz="10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espace ?</a:t>
            </a:r>
            <a:endParaRPr lang="fr-FR" sz="1000" noProof="0" dirty="0">
              <a:latin typeface="Lucida Sans Unicode"/>
              <a:cs typeface="Lucida Sans Unicode"/>
            </a:endParaRPr>
          </a:p>
          <a:p>
            <a:pPr marL="265430" marR="556260" indent="-99695">
              <a:lnSpc>
                <a:spcPct val="114599"/>
              </a:lnSpc>
              <a:spcBef>
                <a:spcPts val="625"/>
              </a:spcBef>
              <a:buChar char="•"/>
              <a:tabLst>
                <a:tab pos="265430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Les prédictions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existantes en matière d'imagerie satellitaire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et d'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apprentissage automatique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(SIML)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sont personnalisées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et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hétérogènes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lang="fr-FR" sz="1000" noProof="0" dirty="0">
              <a:latin typeface="Calibri"/>
              <a:cs typeface="Calibri"/>
            </a:endParaRPr>
          </a:p>
          <a:p>
            <a:pPr marL="265430" marR="5080" indent="-99695">
              <a:lnSpc>
                <a:spcPct val="114599"/>
              </a:lnSpc>
              <a:spcBef>
                <a:spcPts val="95"/>
              </a:spcBef>
              <a:buChar char="•"/>
              <a:tabLst>
                <a:tab pos="265430" algn="l"/>
              </a:tabLst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Cela limite notre capacité à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évaluer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ce qui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peut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 ou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ne peut pas être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contrôlé à l'aide de cette nouvelle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technologie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3275" y="3276903"/>
            <a:ext cx="58419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4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5" y="63726"/>
            <a:ext cx="4497299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Distribuer les 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prédictions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et les </a:t>
            </a:r>
            <a:r>
              <a:rPr lang="fr-FR" sz="1200" spc="-1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de </a:t>
            </a: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qualité des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données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506470" cy="5080"/>
            </a:xfrm>
            <a:custGeom>
              <a:avLst/>
              <a:gdLst/>
              <a:ahLst/>
              <a:cxnLst/>
              <a:rect l="l" t="t" r="r" b="b"/>
              <a:pathLst>
                <a:path w="3506470" h="5079">
                  <a:moveTo>
                    <a:pt x="0" y="5060"/>
                  </a:moveTo>
                  <a:lnTo>
                    <a:pt x="0" y="0"/>
                  </a:lnTo>
                  <a:lnTo>
                    <a:pt x="3506108" y="0"/>
                  </a:lnTo>
                  <a:lnTo>
                    <a:pt x="350610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007" y="814066"/>
            <a:ext cx="3876658" cy="22952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269C4-7126-5919-5136-BDB1DF0327B7}"/>
              </a:ext>
            </a:extLst>
          </p:cNvPr>
          <p:cNvSpPr txBox="1"/>
          <p:nvPr/>
        </p:nvSpPr>
        <p:spPr>
          <a:xfrm>
            <a:off x="1619250" y="469894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115 </a:t>
            </a:r>
            <a:r>
              <a:rPr lang="en-US" sz="1100" dirty="0" err="1"/>
              <a:t>cartes</a:t>
            </a:r>
            <a:endParaRPr lang="fr-FR" sz="1100" dirty="0"/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184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Exemples de </a:t>
            </a:r>
            <a:r>
              <a:rPr lang="fr-FR" sz="1200" spc="-2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cartographiques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606800" cy="5080"/>
            </a:xfrm>
            <a:custGeom>
              <a:avLst/>
              <a:gdLst/>
              <a:ahLst/>
              <a:cxnLst/>
              <a:rect l="l" t="t" r="r" b="b"/>
              <a:pathLst>
                <a:path w="3606800" h="5079">
                  <a:moveTo>
                    <a:pt x="0" y="5060"/>
                  </a:moveTo>
                  <a:lnTo>
                    <a:pt x="0" y="0"/>
                  </a:lnTo>
                  <a:lnTo>
                    <a:pt x="3606304" y="0"/>
                  </a:lnTo>
                  <a:lnTo>
                    <a:pt x="360630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557" y="822595"/>
            <a:ext cx="2377516" cy="17521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32147" y="3276217"/>
            <a:ext cx="8953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36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260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Exemples de </a:t>
            </a:r>
            <a:r>
              <a:rPr lang="fr-FR" sz="1200" spc="-2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cartographiques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606800" cy="5080"/>
            </a:xfrm>
            <a:custGeom>
              <a:avLst/>
              <a:gdLst/>
              <a:ahLst/>
              <a:cxnLst/>
              <a:rect l="l" t="t" r="r" b="b"/>
              <a:pathLst>
                <a:path w="3606800" h="5079">
                  <a:moveTo>
                    <a:pt x="0" y="5060"/>
                  </a:moveTo>
                  <a:lnTo>
                    <a:pt x="0" y="0"/>
                  </a:lnTo>
                  <a:lnTo>
                    <a:pt x="3606304" y="0"/>
                  </a:lnTo>
                  <a:lnTo>
                    <a:pt x="360630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210" y="791565"/>
            <a:ext cx="2377516" cy="22837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32147" y="3276217"/>
            <a:ext cx="8953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36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108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Exemples de </a:t>
            </a:r>
            <a:r>
              <a:rPr lang="fr-FR" sz="1200" spc="-2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cartographiques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707129" cy="5080"/>
            </a:xfrm>
            <a:custGeom>
              <a:avLst/>
              <a:gdLst/>
              <a:ahLst/>
              <a:cxnLst/>
              <a:rect l="l" t="t" r="r" b="b"/>
              <a:pathLst>
                <a:path w="3707129" h="5079">
                  <a:moveTo>
                    <a:pt x="0" y="5060"/>
                  </a:moveTo>
                  <a:lnTo>
                    <a:pt x="0" y="0"/>
                  </a:lnTo>
                  <a:lnTo>
                    <a:pt x="3706501" y="0"/>
                  </a:lnTo>
                  <a:lnTo>
                    <a:pt x="370650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357" y="616979"/>
            <a:ext cx="2171030" cy="202235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514107" y="3036776"/>
            <a:ext cx="301625" cy="111760"/>
            <a:chOff x="3514107" y="3036776"/>
            <a:chExt cx="301625" cy="111760"/>
          </a:xfrm>
        </p:grpSpPr>
        <p:sp>
          <p:nvSpPr>
            <p:cNvPr id="9" name="object 9"/>
            <p:cNvSpPr/>
            <p:nvPr/>
          </p:nvSpPr>
          <p:spPr>
            <a:xfrm>
              <a:off x="3519168" y="3041837"/>
              <a:ext cx="291465" cy="101600"/>
            </a:xfrm>
            <a:custGeom>
              <a:avLst/>
              <a:gdLst/>
              <a:ahLst/>
              <a:cxnLst/>
              <a:rect l="l" t="t" r="r" b="b"/>
              <a:pathLst>
                <a:path w="291464" h="101600">
                  <a:moveTo>
                    <a:pt x="240654" y="0"/>
                  </a:moveTo>
                  <a:lnTo>
                    <a:pt x="50610" y="0"/>
                  </a:lnTo>
                  <a:lnTo>
                    <a:pt x="30959" y="3993"/>
                  </a:lnTo>
                  <a:lnTo>
                    <a:pt x="14866" y="14866"/>
                  </a:lnTo>
                  <a:lnTo>
                    <a:pt x="3993" y="30959"/>
                  </a:lnTo>
                  <a:lnTo>
                    <a:pt x="0" y="50610"/>
                  </a:lnTo>
                  <a:lnTo>
                    <a:pt x="3993" y="70262"/>
                  </a:lnTo>
                  <a:lnTo>
                    <a:pt x="14866" y="86354"/>
                  </a:lnTo>
                  <a:lnTo>
                    <a:pt x="30959" y="97228"/>
                  </a:lnTo>
                  <a:lnTo>
                    <a:pt x="50610" y="101221"/>
                  </a:lnTo>
                  <a:lnTo>
                    <a:pt x="240654" y="101221"/>
                  </a:lnTo>
                  <a:lnTo>
                    <a:pt x="260305" y="97228"/>
                  </a:lnTo>
                  <a:lnTo>
                    <a:pt x="276398" y="86354"/>
                  </a:lnTo>
                  <a:lnTo>
                    <a:pt x="287271" y="70262"/>
                  </a:lnTo>
                  <a:lnTo>
                    <a:pt x="291265" y="50610"/>
                  </a:lnTo>
                  <a:lnTo>
                    <a:pt x="287271" y="30959"/>
                  </a:lnTo>
                  <a:lnTo>
                    <a:pt x="276398" y="14866"/>
                  </a:lnTo>
                  <a:lnTo>
                    <a:pt x="260305" y="3993"/>
                  </a:lnTo>
                  <a:lnTo>
                    <a:pt x="240654" y="0"/>
                  </a:lnTo>
                  <a:close/>
                </a:path>
              </a:pathLst>
            </a:custGeom>
            <a:solidFill>
              <a:srgbClr val="8E989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9168" y="3041837"/>
              <a:ext cx="291465" cy="101600"/>
            </a:xfrm>
            <a:custGeom>
              <a:avLst/>
              <a:gdLst/>
              <a:ahLst/>
              <a:cxnLst/>
              <a:rect l="l" t="t" r="r" b="b"/>
              <a:pathLst>
                <a:path w="291464" h="101600">
                  <a:moveTo>
                    <a:pt x="50610" y="101221"/>
                  </a:moveTo>
                  <a:lnTo>
                    <a:pt x="30959" y="97228"/>
                  </a:lnTo>
                  <a:lnTo>
                    <a:pt x="14866" y="86354"/>
                  </a:lnTo>
                  <a:lnTo>
                    <a:pt x="3993" y="70262"/>
                  </a:lnTo>
                  <a:lnTo>
                    <a:pt x="0" y="50610"/>
                  </a:lnTo>
                  <a:lnTo>
                    <a:pt x="3993" y="30959"/>
                  </a:lnTo>
                  <a:lnTo>
                    <a:pt x="14866" y="14866"/>
                  </a:lnTo>
                  <a:lnTo>
                    <a:pt x="30959" y="3993"/>
                  </a:lnTo>
                  <a:lnTo>
                    <a:pt x="50610" y="0"/>
                  </a:lnTo>
                  <a:lnTo>
                    <a:pt x="240654" y="0"/>
                  </a:lnTo>
                  <a:lnTo>
                    <a:pt x="260305" y="3993"/>
                  </a:lnTo>
                  <a:lnTo>
                    <a:pt x="276398" y="14866"/>
                  </a:lnTo>
                  <a:lnTo>
                    <a:pt x="287271" y="30959"/>
                  </a:lnTo>
                  <a:lnTo>
                    <a:pt x="291265" y="50610"/>
                  </a:lnTo>
                  <a:lnTo>
                    <a:pt x="287271" y="70262"/>
                  </a:lnTo>
                  <a:lnTo>
                    <a:pt x="276398" y="86354"/>
                  </a:lnTo>
                  <a:lnTo>
                    <a:pt x="260305" y="97228"/>
                  </a:lnTo>
                  <a:lnTo>
                    <a:pt x="240654" y="101221"/>
                  </a:lnTo>
                  <a:lnTo>
                    <a:pt x="50610" y="101221"/>
                  </a:lnTo>
                  <a:close/>
                </a:path>
              </a:pathLst>
            </a:custGeom>
            <a:ln w="10122">
              <a:solidFill>
                <a:srgbClr val="8E989A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57079" y="3041798"/>
            <a:ext cx="21590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spc="-10" noProof="0" dirty="0">
                <a:solidFill>
                  <a:srgbClr val="FFFFFF"/>
                </a:solidFill>
                <a:latin typeface="Calibri"/>
                <a:cs typeface="Calibri"/>
              </a:rPr>
              <a:t>détails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7964" y="3276217"/>
            <a:ext cx="8382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37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879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Exemples de </a:t>
            </a:r>
            <a:r>
              <a:rPr lang="fr-FR" sz="1200" spc="-2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cartographiques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707129" cy="5080"/>
            </a:xfrm>
            <a:custGeom>
              <a:avLst/>
              <a:gdLst/>
              <a:ahLst/>
              <a:cxnLst/>
              <a:rect l="l" t="t" r="r" b="b"/>
              <a:pathLst>
                <a:path w="3707129" h="5079">
                  <a:moveTo>
                    <a:pt x="0" y="5060"/>
                  </a:moveTo>
                  <a:lnTo>
                    <a:pt x="0" y="0"/>
                  </a:lnTo>
                  <a:lnTo>
                    <a:pt x="3706501" y="0"/>
                  </a:lnTo>
                  <a:lnTo>
                    <a:pt x="370650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8695" y="596587"/>
            <a:ext cx="2203616" cy="25851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37964" y="3276217"/>
            <a:ext cx="8382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37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4003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API </a:t>
            </a:r>
            <a:r>
              <a:rPr lang="fr-FR" sz="1200" spc="-7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MOSAIKS </a:t>
            </a:r>
            <a:r>
              <a:rPr lang="fr-FR" sz="1200" spc="-229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- </a:t>
            </a:r>
            <a:r>
              <a:rPr lang="fr-FR" sz="1200" spc="-10" noProof="0" dirty="0">
                <a:solidFill>
                  <a:srgbClr val="F9F9F9"/>
                </a:solidFill>
                <a:latin typeface="Courier New"/>
                <a:cs typeface="Courier New"/>
                <a:hlinkClick r:id="rId2"/>
              </a:rPr>
              <a:t>www.mosaiks.org</a:t>
            </a:r>
            <a:endParaRPr lang="fr-FR" sz="1200" noProof="0" dirty="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806825" cy="5080"/>
            </a:xfrm>
            <a:custGeom>
              <a:avLst/>
              <a:gdLst/>
              <a:ahLst/>
              <a:cxnLst/>
              <a:rect l="l" t="t" r="r" b="b"/>
              <a:pathLst>
                <a:path w="3806825" h="5079">
                  <a:moveTo>
                    <a:pt x="0" y="5060"/>
                  </a:moveTo>
                  <a:lnTo>
                    <a:pt x="0" y="0"/>
                  </a:lnTo>
                  <a:lnTo>
                    <a:pt x="3806627" y="0"/>
                  </a:lnTo>
                  <a:lnTo>
                    <a:pt x="38066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19" y="596285"/>
            <a:ext cx="3085365" cy="23727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38</a:t>
            </a: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530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Aperçu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907154" cy="5080"/>
            </a:xfrm>
            <a:custGeom>
              <a:avLst/>
              <a:gdLst/>
              <a:ahLst/>
              <a:cxnLst/>
              <a:rect l="l" t="t" r="r" b="b"/>
              <a:pathLst>
                <a:path w="3907154" h="5079">
                  <a:moveTo>
                    <a:pt x="0" y="5060"/>
                  </a:moveTo>
                  <a:lnTo>
                    <a:pt x="0" y="0"/>
                  </a:lnTo>
                  <a:lnTo>
                    <a:pt x="3906824" y="0"/>
                  </a:lnTo>
                  <a:lnTo>
                    <a:pt x="390682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081333"/>
            <a:ext cx="6623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CED2D3"/>
                </a:solidFill>
                <a:latin typeface="Calibri"/>
                <a:cs typeface="Calibri"/>
                <a:hlinkClick r:id="" action="ppaction://noaction"/>
              </a:rPr>
              <a:t>Méthodes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294" y="1647906"/>
            <a:ext cx="6623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35" noProof="0" dirty="0">
                <a:solidFill>
                  <a:srgbClr val="CED2D3"/>
                </a:solidFill>
                <a:latin typeface="Calibri"/>
                <a:cs typeface="Calibri"/>
                <a:hlinkClick r:id="" action="ppaction://noaction"/>
              </a:rPr>
              <a:t>Résultats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214478"/>
            <a:ext cx="554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Résumé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60" noProof="0" dirty="0"/>
              <a:t>Conclusions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07485" cy="5080"/>
            </a:xfrm>
            <a:custGeom>
              <a:avLst/>
              <a:gdLst/>
              <a:ahLst/>
              <a:cxnLst/>
              <a:rect l="l" t="t" r="r" b="b"/>
              <a:pathLst>
                <a:path w="4007485" h="5079">
                  <a:moveTo>
                    <a:pt x="0" y="5060"/>
                  </a:moveTo>
                  <a:lnTo>
                    <a:pt x="0" y="0"/>
                  </a:lnTo>
                  <a:lnTo>
                    <a:pt x="4007021" y="0"/>
                  </a:lnTo>
                  <a:lnTo>
                    <a:pt x="4007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8647" y="407460"/>
            <a:ext cx="3622040" cy="100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marR="85090" indent="-140970">
              <a:lnSpc>
                <a:spcPct val="105000"/>
              </a:lnSpc>
              <a:spcBef>
                <a:spcPts val="100"/>
              </a:spcBef>
              <a:buFont typeface="Calibri"/>
              <a:buAutoNum type="arabicPeriod"/>
              <a:tabLst>
                <a:tab pos="154305" algn="l"/>
              </a:tabLst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démontrons qu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est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de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produire </a:t>
            </a:r>
            <a:r>
              <a:rPr lang="fr-FR" sz="10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masse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0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partir d'</a:t>
            </a:r>
            <a:r>
              <a:rPr lang="fr-FR" sz="10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5130" marR="5080" lvl="1" indent="-94615">
              <a:lnSpc>
                <a:spcPts val="1260"/>
              </a:lnSpc>
              <a:spcBef>
                <a:spcPts val="50"/>
              </a:spcBef>
              <a:buFont typeface="Calibri"/>
              <a:buChar char="•"/>
              <a:tabLst>
                <a:tab pos="407034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&gt;100 cartes prédites à l'aide d'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seule caractérisation de l'imagerie, </a:t>
            </a:r>
            <a:r>
              <a:rPr lang="fr-FR" sz="9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un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faible 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 de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5130" marR="109855" lvl="1" indent="-94615">
              <a:lnSpc>
                <a:spcPts val="1260"/>
              </a:lnSpc>
              <a:buChar char="•"/>
              <a:tabLst>
                <a:tab pos="407034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pipeline de réglage automatisé rend les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basées sur l'imagerie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"prêtes 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l'emploi"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8477" y="3276217"/>
            <a:ext cx="9334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40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60" noProof="0" dirty="0"/>
              <a:t>Conclusions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07485" cy="5080"/>
            </a:xfrm>
            <a:custGeom>
              <a:avLst/>
              <a:gdLst/>
              <a:ahLst/>
              <a:cxnLst/>
              <a:rect l="l" t="t" r="r" b="b"/>
              <a:pathLst>
                <a:path w="4007485" h="5079">
                  <a:moveTo>
                    <a:pt x="0" y="5060"/>
                  </a:moveTo>
                  <a:lnTo>
                    <a:pt x="0" y="0"/>
                  </a:lnTo>
                  <a:lnTo>
                    <a:pt x="4007021" y="0"/>
                  </a:lnTo>
                  <a:lnTo>
                    <a:pt x="4007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0291" y="407460"/>
            <a:ext cx="3769360" cy="22723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 marR="223520" indent="-140970">
              <a:lnSpc>
                <a:spcPct val="105000"/>
              </a:lnSpc>
              <a:spcBef>
                <a:spcPts val="100"/>
              </a:spcBef>
              <a:buFont typeface="Calibri"/>
              <a:buAutoNum type="arabicPeriod"/>
              <a:tabLst>
                <a:tab pos="162560" algn="l"/>
              </a:tabLst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démontrons qu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est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de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produire </a:t>
            </a:r>
            <a:r>
              <a:rPr lang="fr-FR" sz="10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masse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0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partir d'</a:t>
            </a:r>
            <a:r>
              <a:rPr lang="fr-FR" sz="10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3384" marR="143510" lvl="1" indent="-94615">
              <a:lnSpc>
                <a:spcPts val="1260"/>
              </a:lnSpc>
              <a:spcBef>
                <a:spcPts val="50"/>
              </a:spcBef>
              <a:buFont typeface="Calibri"/>
              <a:buChar char="•"/>
              <a:tabLst>
                <a:tab pos="415290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&gt;100 cartes prédites à l'aide d'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seule caractérisation de l'imagerie, </a:t>
            </a:r>
            <a:r>
              <a:rPr lang="fr-FR" sz="9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un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faible 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 de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3384" marR="248285" lvl="1" indent="-94615">
              <a:lnSpc>
                <a:spcPts val="1260"/>
              </a:lnSpc>
              <a:buChar char="•"/>
              <a:tabLst>
                <a:tab pos="415290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pipeline de réglage automatisé rend les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basées sur l'imagerie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"prêtes à l'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emploi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1290" marR="61594" indent="-149225">
              <a:lnSpc>
                <a:spcPct val="105000"/>
              </a:lnSpc>
              <a:spcBef>
                <a:spcPts val="750"/>
              </a:spcBef>
              <a:buFont typeface="Calibri"/>
              <a:buAutoNum type="arabicPeriod"/>
              <a:tabLst>
                <a:tab pos="162560" algn="l"/>
              </a:tabLst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découvrons des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 caractérisent la promesse de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10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imagerie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satellitaire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la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cartographie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3384" marR="5080" lvl="1" indent="-94615">
              <a:lnSpc>
                <a:spcPts val="1260"/>
              </a:lnSpc>
              <a:spcBef>
                <a:spcPts val="50"/>
              </a:spcBef>
              <a:buChar char="•"/>
              <a:tabLst>
                <a:tab pos="415290" algn="l"/>
              </a:tabLst>
            </a:pP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les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acteurs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plus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performants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(agriculture, biens des ménages, systèmes naturels) </a:t>
            </a:r>
            <a:r>
              <a:rPr lang="fr-FR" sz="9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les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moins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performants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(santé, démographie).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3384" marR="323215" lvl="1" indent="-94615">
              <a:lnSpc>
                <a:spcPts val="1260"/>
              </a:lnSpc>
              <a:buChar char="•"/>
              <a:tabLst>
                <a:tab pos="415290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Montrer la corrélation entre l'erreur de prédiction et le lieu, le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revenu, la population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8477" y="3276217"/>
            <a:ext cx="9334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40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60" noProof="0" dirty="0"/>
              <a:t>Conclusions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07485" cy="5080"/>
            </a:xfrm>
            <a:custGeom>
              <a:avLst/>
              <a:gdLst/>
              <a:ahLst/>
              <a:cxnLst/>
              <a:rect l="l" t="t" r="r" b="b"/>
              <a:pathLst>
                <a:path w="4007485" h="5079">
                  <a:moveTo>
                    <a:pt x="0" y="5060"/>
                  </a:moveTo>
                  <a:lnTo>
                    <a:pt x="0" y="0"/>
                  </a:lnTo>
                  <a:lnTo>
                    <a:pt x="4007021" y="0"/>
                  </a:lnTo>
                  <a:lnTo>
                    <a:pt x="4007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0" y="407460"/>
            <a:ext cx="4350372" cy="28484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925" marR="223520" indent="-140970">
              <a:lnSpc>
                <a:spcPct val="105000"/>
              </a:lnSpc>
              <a:spcBef>
                <a:spcPts val="100"/>
              </a:spcBef>
              <a:buFont typeface="Calibri"/>
              <a:buAutoNum type="arabicPeriod"/>
              <a:tabLst>
                <a:tab pos="163195" algn="l"/>
              </a:tabLst>
            </a:pP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démontrons qu</a:t>
            </a:r>
            <a:r>
              <a:rPr lang="fr-FR" sz="8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est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de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produire </a:t>
            </a:r>
            <a:r>
              <a:rPr lang="fr-FR" sz="8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masse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8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mondiales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partir d'</a:t>
            </a:r>
            <a:r>
              <a:rPr lang="fr-FR" sz="8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fr-FR" sz="8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143510" lvl="1" indent="-94615">
              <a:lnSpc>
                <a:spcPts val="1260"/>
              </a:lnSpc>
              <a:spcBef>
                <a:spcPts val="50"/>
              </a:spcBef>
              <a:buFont typeface="Calibri"/>
              <a:buChar char="•"/>
              <a:tabLst>
                <a:tab pos="416559" algn="l"/>
              </a:tabLst>
            </a:pP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&gt;100 cartes prédites à l'aide d'</a:t>
            </a:r>
            <a:r>
              <a:rPr lang="fr-FR" sz="8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</a:t>
            </a: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seule caractérisation de l'imagerie, </a:t>
            </a:r>
            <a:r>
              <a:rPr lang="fr-FR" sz="8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un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faible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 de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248285" lvl="1" indent="-94615">
              <a:lnSpc>
                <a:spcPts val="1260"/>
              </a:lnSpc>
              <a:buChar char="•"/>
              <a:tabLst>
                <a:tab pos="416559" algn="l"/>
              </a:tabLst>
            </a:pP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pipeline de réglage automatisé rend les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 </a:t>
            </a: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basées sur l'imagerie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fr-FR" sz="8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prêtes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l'emploi"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1925" marR="61594" indent="-149225">
              <a:lnSpc>
                <a:spcPct val="105000"/>
              </a:lnSpc>
              <a:spcBef>
                <a:spcPts val="750"/>
              </a:spcBef>
              <a:buFont typeface="Calibri"/>
              <a:buAutoNum type="arabicPeriod"/>
              <a:tabLst>
                <a:tab pos="163195" algn="l"/>
              </a:tabLst>
            </a:pP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découvrons des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 caractérisent la promesse de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8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imagerie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satellitaire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la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cartographie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5080" lvl="1" indent="-94615">
              <a:lnSpc>
                <a:spcPts val="1260"/>
              </a:lnSpc>
              <a:spcBef>
                <a:spcPts val="50"/>
              </a:spcBef>
              <a:buChar char="•"/>
              <a:tabLst>
                <a:tab pos="416559" algn="l"/>
              </a:tabLst>
            </a:pP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les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acteurs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plus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performants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(agriculture, biens des ménages, systèmes naturels) </a:t>
            </a:r>
            <a:r>
              <a:rPr lang="fr-FR" sz="8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les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moins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performants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(santé, démographie).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323215" lvl="1" indent="-94615">
              <a:lnSpc>
                <a:spcPts val="1260"/>
              </a:lnSpc>
              <a:buChar char="•"/>
              <a:tabLst>
                <a:tab pos="416559" algn="l"/>
              </a:tabLst>
            </a:pP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Montrer la corrélation entre l'erreur de prédiction et le lieu, le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revenu, la population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3195" indent="-150495">
              <a:lnSpc>
                <a:spcPct val="100000"/>
              </a:lnSpc>
              <a:spcBef>
                <a:spcPts val="805"/>
              </a:spcBef>
              <a:buFont typeface="Calibri"/>
              <a:buAutoNum type="arabicPeriod"/>
              <a:tabLst>
                <a:tab pos="163195" algn="l"/>
              </a:tabLst>
            </a:pP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8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publions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intrants, les </a:t>
            </a:r>
            <a:r>
              <a:rPr lang="fr-FR" sz="8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les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ressources de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formation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358140" lvl="1" indent="-94615">
              <a:lnSpc>
                <a:spcPts val="1260"/>
              </a:lnSpc>
              <a:spcBef>
                <a:spcPts val="55"/>
              </a:spcBef>
              <a:buChar char="•"/>
              <a:tabLst>
                <a:tab pos="416559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: 4 000 fonctionnalités de Planet </a:t>
            </a:r>
            <a:r>
              <a:rPr lang="fr-FR" sz="8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Labs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Inc. et de nombreuses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ressources didactiques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5290" lvl="1" indent="-94615">
              <a:lnSpc>
                <a:spcPct val="100000"/>
              </a:lnSpc>
              <a:spcBef>
                <a:spcPts val="105"/>
              </a:spcBef>
              <a:buChar char="•"/>
              <a:tabLst>
                <a:tab pos="415290" algn="l"/>
              </a:tabLst>
            </a:pP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Couche de qualité des données fournie avec les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prévisionnelles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5290" lvl="1" indent="-94615">
              <a:lnSpc>
                <a:spcPct val="100000"/>
              </a:lnSpc>
              <a:spcBef>
                <a:spcPts val="180"/>
              </a:spcBef>
              <a:buChar char="•"/>
              <a:tabLst>
                <a:tab pos="415290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 les codes et données d'entrée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 publics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8477" y="3280139"/>
            <a:ext cx="933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40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" y="1110"/>
            <a:ext cx="413956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100" spc="-50" noProof="0" dirty="0"/>
              <a:t>Évaluation des </a:t>
            </a:r>
            <a:r>
              <a:rPr lang="fr-FR" sz="1100" spc="-45" noProof="0" dirty="0"/>
              <a:t>prévisions </a:t>
            </a:r>
            <a:r>
              <a:rPr lang="fr-FR" sz="1100" spc="-50" noProof="0" dirty="0"/>
              <a:t>basées</a:t>
            </a:r>
            <a:r>
              <a:rPr lang="fr-FR" sz="1100" spc="-45" noProof="0" dirty="0"/>
              <a:t> sur les satellites </a:t>
            </a:r>
            <a:r>
              <a:rPr lang="fr-FR" sz="1100" spc="-50" noProof="0" dirty="0"/>
              <a:t>pour </a:t>
            </a:r>
            <a:r>
              <a:rPr lang="fr-FR" sz="1100" spc="-35" noProof="0" dirty="0"/>
              <a:t>plus de </a:t>
            </a:r>
            <a:r>
              <a:rPr lang="fr-FR" sz="1100" spc="-160" noProof="0" dirty="0"/>
              <a:t>100  </a:t>
            </a:r>
            <a:r>
              <a:rPr lang="fr-FR" sz="1100" spc="-10" noProof="0" dirty="0"/>
              <a:t>variables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1320" cy="5080"/>
            </a:xfrm>
            <a:custGeom>
              <a:avLst/>
              <a:gdLst/>
              <a:ahLst/>
              <a:cxnLst/>
              <a:rect l="l" t="t" r="r" b="b"/>
              <a:pathLst>
                <a:path w="401320" h="5079">
                  <a:moveTo>
                    <a:pt x="0" y="5060"/>
                  </a:moveTo>
                  <a:lnTo>
                    <a:pt x="0" y="0"/>
                  </a:lnTo>
                  <a:lnTo>
                    <a:pt x="400715" y="0"/>
                  </a:lnTo>
                  <a:lnTo>
                    <a:pt x="40071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423918"/>
            <a:ext cx="3871595" cy="2734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900" spc="-30" noProof="0" dirty="0">
                <a:solidFill>
                  <a:srgbClr val="22373A"/>
                </a:solidFill>
                <a:latin typeface="+mn-lt"/>
                <a:cs typeface="Lucida Sans Unicode"/>
              </a:rPr>
              <a:t>Que </a:t>
            </a: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peut-on </a:t>
            </a:r>
            <a:r>
              <a:rPr lang="fr-FR" sz="900" spc="-35" noProof="0" dirty="0">
                <a:solidFill>
                  <a:srgbClr val="22373A"/>
                </a:solidFill>
                <a:latin typeface="+mn-lt"/>
                <a:cs typeface="Lucida Sans Unicode"/>
              </a:rPr>
              <a:t>voir </a:t>
            </a: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depuis l'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Lucida Sans Unicode"/>
              </a:rPr>
              <a:t>espace ?</a:t>
            </a:r>
            <a:endParaRPr lang="fr-FR" sz="900" noProof="0" dirty="0">
              <a:latin typeface="+mn-lt"/>
              <a:cs typeface="Lucida Sans Unicode"/>
            </a:endParaRPr>
          </a:p>
          <a:p>
            <a:pPr marL="265430" marR="556260" indent="-99695">
              <a:lnSpc>
                <a:spcPct val="114599"/>
              </a:lnSpc>
              <a:spcBef>
                <a:spcPts val="625"/>
              </a:spcBef>
              <a:buChar char="•"/>
              <a:tabLst>
                <a:tab pos="265430" algn="l"/>
              </a:tabLst>
            </a:pPr>
            <a:r>
              <a:rPr lang="fr-FR" sz="900" spc="20" noProof="0" dirty="0">
                <a:solidFill>
                  <a:srgbClr val="22373A"/>
                </a:solidFill>
                <a:latin typeface="+mn-lt"/>
                <a:cs typeface="Calibri"/>
              </a:rPr>
              <a:t>Les prédictions </a:t>
            </a:r>
            <a:r>
              <a:rPr lang="fr-FR" sz="900" spc="10" noProof="0" dirty="0">
                <a:solidFill>
                  <a:srgbClr val="22373A"/>
                </a:solidFill>
                <a:latin typeface="+mn-lt"/>
                <a:cs typeface="Calibri"/>
              </a:rPr>
              <a:t>existantes en matière d'imagerie satellitaire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et d'</a:t>
            </a:r>
            <a:r>
              <a:rPr lang="fr-FR" sz="900" spc="10" noProof="0" dirty="0">
                <a:solidFill>
                  <a:srgbClr val="22373A"/>
                </a:solidFill>
                <a:latin typeface="+mn-lt"/>
                <a:cs typeface="Calibri"/>
              </a:rPr>
              <a:t>apprentissage automatique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(SIML) </a:t>
            </a:r>
            <a:r>
              <a:rPr lang="fr-FR" sz="900" spc="20" noProof="0" dirty="0">
                <a:solidFill>
                  <a:srgbClr val="22373A"/>
                </a:solidFill>
                <a:latin typeface="+mn-lt"/>
                <a:cs typeface="Calibri"/>
              </a:rPr>
              <a:t>sont personnalisées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et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hétérogènes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.</a:t>
            </a:r>
            <a:endParaRPr lang="fr-FR" sz="900" noProof="0" dirty="0">
              <a:latin typeface="+mn-lt"/>
              <a:cs typeface="Calibri"/>
            </a:endParaRPr>
          </a:p>
          <a:p>
            <a:pPr marL="265430" marR="5080" indent="-99695">
              <a:lnSpc>
                <a:spcPct val="114599"/>
              </a:lnSpc>
              <a:spcBef>
                <a:spcPts val="95"/>
              </a:spcBef>
              <a:buChar char="•"/>
              <a:tabLst>
                <a:tab pos="265430" algn="l"/>
              </a:tabLst>
            </a:pP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Cela limite notre capacité à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évaluer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ce qui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peut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 ou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ne peut pas être </a:t>
            </a:r>
            <a:r>
              <a:rPr lang="fr-FR" sz="900" spc="10" noProof="0" dirty="0">
                <a:solidFill>
                  <a:srgbClr val="22373A"/>
                </a:solidFill>
                <a:latin typeface="+mn-lt"/>
                <a:cs typeface="Calibri"/>
              </a:rPr>
              <a:t>contrôlé à l'aide de cette nouvelle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technologie</a:t>
            </a:r>
            <a:endParaRPr lang="fr-FR" sz="900" noProof="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lang="fr-FR" sz="900" spc="-30" noProof="0" dirty="0">
                <a:solidFill>
                  <a:srgbClr val="22373A"/>
                </a:solidFill>
                <a:latin typeface="+mn-lt"/>
                <a:cs typeface="Lucida Sans Unicode"/>
              </a:rPr>
              <a:t>Dans </a:t>
            </a:r>
            <a:r>
              <a:rPr lang="fr-FR" sz="900" spc="-35" noProof="0" dirty="0">
                <a:solidFill>
                  <a:srgbClr val="22373A"/>
                </a:solidFill>
                <a:latin typeface="+mn-lt"/>
                <a:cs typeface="Lucida Sans Unicode"/>
              </a:rPr>
              <a:t>ce </a:t>
            </a: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document, </a:t>
            </a:r>
            <a:r>
              <a:rPr lang="fr-FR" sz="900" spc="-25" noProof="0" dirty="0">
                <a:solidFill>
                  <a:srgbClr val="22373A"/>
                </a:solidFill>
                <a:latin typeface="+mn-lt"/>
                <a:cs typeface="Lucida Sans Unicode"/>
              </a:rPr>
              <a:t>nous :</a:t>
            </a:r>
            <a:endParaRPr lang="fr-FR" sz="900" noProof="0" dirty="0">
              <a:latin typeface="+mn-lt"/>
              <a:cs typeface="Lucida Sans Unicode"/>
            </a:endParaRPr>
          </a:p>
          <a:p>
            <a:pPr marL="265430" marR="225425" indent="-99695">
              <a:lnSpc>
                <a:spcPct val="114599"/>
              </a:lnSpc>
              <a:spcBef>
                <a:spcPts val="625"/>
              </a:spcBef>
              <a:buFont typeface="Calibri"/>
              <a:buChar char="•"/>
              <a:tabLst>
                <a:tab pos="265430" algn="l"/>
              </a:tabLst>
            </a:pP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Rassembler des </a:t>
            </a:r>
            <a:r>
              <a:rPr lang="fr-FR" sz="900" spc="-20" noProof="0" dirty="0">
                <a:solidFill>
                  <a:srgbClr val="22373A"/>
                </a:solidFill>
                <a:latin typeface="+mn-lt"/>
                <a:cs typeface="Lucida Sans Unicode"/>
              </a:rPr>
              <a:t>données de </a:t>
            </a:r>
            <a:r>
              <a:rPr lang="fr-FR" sz="900" spc="-60" noProof="0" dirty="0">
                <a:solidFill>
                  <a:srgbClr val="22373A"/>
                </a:solidFill>
                <a:latin typeface="+mn-lt"/>
                <a:cs typeface="Lucida Sans Unicode"/>
              </a:rPr>
              <a:t>base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pour </a:t>
            </a:r>
            <a:r>
              <a:rPr lang="fr-FR" sz="900" spc="-80" noProof="0" dirty="0">
                <a:solidFill>
                  <a:srgbClr val="22373A"/>
                </a:solidFill>
                <a:latin typeface="+mn-lt"/>
                <a:cs typeface="Calibri"/>
              </a:rPr>
              <a:t>115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résultats à l</a:t>
            </a:r>
            <a:r>
              <a:rPr lang="fr-FR" sz="900" spc="40" noProof="0" dirty="0">
                <a:solidFill>
                  <a:srgbClr val="22373A"/>
                </a:solidFill>
                <a:latin typeface="+mn-lt"/>
                <a:cs typeface="Calibri"/>
              </a:rPr>
              <a:t>'échelle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nationale </a:t>
            </a:r>
            <a:r>
              <a:rPr lang="fr-FR" sz="900" spc="-25" noProof="0" dirty="0">
                <a:solidFill>
                  <a:srgbClr val="22373A"/>
                </a:solidFill>
                <a:latin typeface="+mn-lt"/>
                <a:cs typeface="Calibri"/>
              </a:rPr>
              <a:t>et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mondiale</a:t>
            </a:r>
            <a:endParaRPr lang="fr-FR" sz="900" noProof="0" dirty="0">
              <a:latin typeface="+mn-lt"/>
              <a:cs typeface="Calibri"/>
            </a:endParaRPr>
          </a:p>
          <a:p>
            <a:pPr marL="265430" marR="755015" indent="-99695">
              <a:lnSpc>
                <a:spcPct val="114599"/>
              </a:lnSpc>
              <a:spcBef>
                <a:spcPts val="95"/>
              </a:spcBef>
              <a:buChar char="•"/>
              <a:tabLst>
                <a:tab pos="265430" algn="l"/>
              </a:tabLst>
            </a:pP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Construire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un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pipeline flexible pour </a:t>
            </a:r>
            <a:r>
              <a:rPr lang="fr-FR" sz="900" spc="-45" noProof="0" dirty="0">
                <a:solidFill>
                  <a:srgbClr val="22373A"/>
                </a:solidFill>
                <a:latin typeface="+mn-lt"/>
                <a:cs typeface="Lucida Sans Unicode"/>
              </a:rPr>
              <a:t>produire </a:t>
            </a:r>
            <a:r>
              <a:rPr lang="fr-FR" sz="900" spc="-65" noProof="0" dirty="0">
                <a:solidFill>
                  <a:srgbClr val="22373A"/>
                </a:solidFill>
                <a:latin typeface="+mn-lt"/>
                <a:cs typeface="Lucida Sans Unicode"/>
              </a:rPr>
              <a:t>en masse des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cartes/prédictions MOSAIKS</a:t>
            </a:r>
            <a:endParaRPr lang="fr-FR" sz="900" noProof="0" dirty="0">
              <a:latin typeface="+mn-lt"/>
              <a:cs typeface="Calibri"/>
            </a:endParaRPr>
          </a:p>
          <a:p>
            <a:pPr marL="265430" marR="167005" indent="-99695">
              <a:lnSpc>
                <a:spcPct val="114599"/>
              </a:lnSpc>
              <a:spcBef>
                <a:spcPts val="95"/>
              </a:spcBef>
              <a:buFont typeface="Calibri"/>
              <a:buChar char="•"/>
              <a:tabLst>
                <a:tab pos="265430" algn="l"/>
              </a:tabLst>
            </a:pP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Examiner </a:t>
            </a:r>
            <a:r>
              <a:rPr lang="fr-FR" sz="900" spc="-35" noProof="0" dirty="0">
                <a:solidFill>
                  <a:srgbClr val="22373A"/>
                </a:solidFill>
                <a:latin typeface="+mn-lt"/>
                <a:cs typeface="Lucida Sans Unicode"/>
              </a:rPr>
              <a:t>systématiquement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les catégories de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variables, les </a:t>
            </a:r>
            <a:r>
              <a:rPr lang="fr-FR" sz="900" spc="20" noProof="0" dirty="0">
                <a:solidFill>
                  <a:srgbClr val="22373A"/>
                </a:solidFill>
                <a:latin typeface="+mn-lt"/>
                <a:cs typeface="Calibri"/>
              </a:rPr>
              <a:t>lieux géographiques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et les </a:t>
            </a:r>
            <a:r>
              <a:rPr lang="fr-FR" sz="900" spc="20" noProof="0" dirty="0">
                <a:solidFill>
                  <a:srgbClr val="22373A"/>
                </a:solidFill>
                <a:latin typeface="+mn-lt"/>
                <a:cs typeface="Calibri"/>
              </a:rPr>
              <a:t>populations qui se prêtent le mieux à </a:t>
            </a:r>
            <a:r>
              <a:rPr lang="fr-FR" sz="900" spc="-35" noProof="0" dirty="0">
                <a:solidFill>
                  <a:srgbClr val="22373A"/>
                </a:solidFill>
                <a:latin typeface="+mn-lt"/>
                <a:cs typeface="Calibri"/>
              </a:rPr>
              <a:t>une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surveillance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basée </a:t>
            </a:r>
            <a:r>
              <a:rPr lang="fr-FR" sz="900" spc="55" noProof="0" dirty="0">
                <a:solidFill>
                  <a:srgbClr val="22373A"/>
                </a:solidFill>
                <a:latin typeface="+mn-lt"/>
                <a:cs typeface="Calibri"/>
              </a:rPr>
              <a:t>sur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 le SIML.</a:t>
            </a:r>
            <a:endParaRPr lang="fr-FR" sz="900" noProof="0" dirty="0">
              <a:latin typeface="+mn-lt"/>
              <a:cs typeface="Calibri"/>
            </a:endParaRPr>
          </a:p>
          <a:p>
            <a:pPr marL="264795" indent="-99060">
              <a:lnSpc>
                <a:spcPct val="100000"/>
              </a:lnSpc>
              <a:spcBef>
                <a:spcPts val="270"/>
              </a:spcBef>
              <a:buFont typeface="Calibri"/>
              <a:buChar char="•"/>
              <a:tabLst>
                <a:tab pos="264795" algn="l"/>
              </a:tabLst>
            </a:pPr>
            <a:r>
              <a:rPr lang="fr-FR" sz="900" spc="-45" noProof="0" dirty="0">
                <a:solidFill>
                  <a:srgbClr val="22373A"/>
                </a:solidFill>
                <a:latin typeface="+mn-lt"/>
                <a:cs typeface="Lucida Sans Unicode"/>
              </a:rPr>
              <a:t>Distribuer les </a:t>
            </a:r>
            <a:r>
              <a:rPr lang="fr-FR" sz="900" spc="-60" noProof="0" dirty="0">
                <a:solidFill>
                  <a:srgbClr val="22373A"/>
                </a:solidFill>
                <a:latin typeface="+mn-lt"/>
                <a:cs typeface="Lucida Sans Unicode"/>
              </a:rPr>
              <a:t>cartes </a:t>
            </a:r>
            <a:r>
              <a:rPr lang="fr-FR" sz="900" spc="-195" noProof="0" dirty="0">
                <a:solidFill>
                  <a:srgbClr val="22373A"/>
                </a:solidFill>
                <a:latin typeface="+mn-lt"/>
                <a:cs typeface="Lucida Sans Unicode"/>
              </a:rPr>
              <a:t>115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et les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couches de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qualité des données associées</a:t>
            </a:r>
            <a:endParaRPr lang="fr-FR" sz="900" noProof="0" dirty="0">
              <a:latin typeface="+mn-lt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3275" y="3276903"/>
            <a:ext cx="58419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4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265" y="545038"/>
            <a:ext cx="2681797" cy="21089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41</a:t>
            </a: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60" noProof="0" dirty="0"/>
              <a:t>Remerciements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207510" cy="5080"/>
            </a:xfrm>
            <a:custGeom>
              <a:avLst/>
              <a:gdLst/>
              <a:ahLst/>
              <a:cxnLst/>
              <a:rect l="l" t="t" r="r" b="b"/>
              <a:pathLst>
                <a:path w="4207510" h="5079">
                  <a:moveTo>
                    <a:pt x="0" y="5060"/>
                  </a:moveTo>
                  <a:lnTo>
                    <a:pt x="0" y="0"/>
                  </a:lnTo>
                  <a:lnTo>
                    <a:pt x="4207344" y="0"/>
                  </a:lnTo>
                  <a:lnTo>
                    <a:pt x="420734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304" y="489070"/>
            <a:ext cx="2488298" cy="158985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L'équipe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Benjamin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Recht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Esther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Rolf,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Eugenio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Noda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Hikari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Murayama,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Druckenmiller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Ian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Bolliger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Jeanette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Tseng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Jessica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Katz, Jonathan Proctor,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Luke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Sherman,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Miyabi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Ishihara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Greenhill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Solomon </a:t>
            </a:r>
            <a:r>
              <a:rPr lang="fr-FR" sz="1000" spc="-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Hsiang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Tamma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Carleton,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Taryn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-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Fransen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Trinetta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Chong,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Vaishaal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Shankar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2424906"/>
            <a:ext cx="1727835" cy="85600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3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Partenaires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financement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USAID, PNUD, CEGA, UCSB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L'école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Étudiants en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 des données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2320" y="961242"/>
            <a:ext cx="7473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2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API </a:t>
            </a:r>
            <a:r>
              <a:rPr lang="fr-FR" sz="1000" spc="-6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MOSAIKS</a:t>
            </a:r>
            <a:endParaRPr lang="fr-FR" sz="1000" noProof="0" dirty="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602" y="1114521"/>
            <a:ext cx="1360797" cy="136079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813939" y="2510693"/>
            <a:ext cx="1164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i="1" spc="-10" noProof="0" dirty="0">
                <a:solidFill>
                  <a:srgbClr val="22373A"/>
                </a:solidFill>
                <a:latin typeface="Courier New"/>
                <a:cs typeface="Courier New"/>
                <a:hlinkClick r:id="rId3"/>
              </a:rPr>
              <a:t>www.mosaiks.org</a:t>
            </a:r>
            <a:endParaRPr lang="fr-FR" sz="1000" noProof="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42</a:t>
            </a: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1307693"/>
            <a:ext cx="4040504" cy="548640"/>
            <a:chOff x="309193" y="1307693"/>
            <a:chExt cx="4040504" cy="548640"/>
          </a:xfrm>
        </p:grpSpPr>
        <p:sp>
          <p:nvSpPr>
            <p:cNvPr id="3" name="object 3"/>
            <p:cNvSpPr/>
            <p:nvPr/>
          </p:nvSpPr>
          <p:spPr>
            <a:xfrm>
              <a:off x="309193" y="1307693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1370954"/>
              <a:ext cx="3989704" cy="485140"/>
            </a:xfrm>
            <a:custGeom>
              <a:avLst/>
              <a:gdLst/>
              <a:ahLst/>
              <a:cxnLst/>
              <a:rect l="l" t="t" r="r" b="b"/>
              <a:pathLst>
                <a:path w="3989704" h="485139">
                  <a:moveTo>
                    <a:pt x="3989652" y="0"/>
                  </a:moveTo>
                  <a:lnTo>
                    <a:pt x="0" y="0"/>
                  </a:lnTo>
                  <a:lnTo>
                    <a:pt x="0" y="485062"/>
                  </a:lnTo>
                  <a:lnTo>
                    <a:pt x="3989652" y="485062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09193" y="1352117"/>
              <a:ext cx="3989704" cy="453390"/>
            </a:xfrm>
            <a:custGeom>
              <a:avLst/>
              <a:gdLst/>
              <a:ahLst/>
              <a:cxnLst/>
              <a:rect l="l" t="t" r="r" b="b"/>
              <a:pathLst>
                <a:path w="3989704" h="453389">
                  <a:moveTo>
                    <a:pt x="3989652" y="0"/>
                  </a:moveTo>
                  <a:lnTo>
                    <a:pt x="0" y="0"/>
                  </a:lnTo>
                  <a:lnTo>
                    <a:pt x="0" y="402298"/>
                  </a:lnTo>
                  <a:lnTo>
                    <a:pt x="4008" y="422023"/>
                  </a:lnTo>
                  <a:lnTo>
                    <a:pt x="14922" y="438176"/>
                  </a:lnTo>
                  <a:lnTo>
                    <a:pt x="31075" y="449090"/>
                  </a:lnTo>
                  <a:lnTo>
                    <a:pt x="50800" y="453099"/>
                  </a:lnTo>
                  <a:lnTo>
                    <a:pt x="3938852" y="453099"/>
                  </a:lnTo>
                  <a:lnTo>
                    <a:pt x="3958576" y="449090"/>
                  </a:lnTo>
                  <a:lnTo>
                    <a:pt x="3974729" y="438176"/>
                  </a:lnTo>
                  <a:lnTo>
                    <a:pt x="3985644" y="422023"/>
                  </a:lnTo>
                  <a:lnTo>
                    <a:pt x="3989652" y="402298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9994" y="1370954"/>
            <a:ext cx="3989704" cy="48514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R="93980" algn="ctr">
              <a:lnSpc>
                <a:spcPct val="100000"/>
              </a:lnSpc>
              <a:spcBef>
                <a:spcPts val="565"/>
              </a:spcBef>
            </a:pPr>
            <a:r>
              <a:rPr lang="fr-FR" sz="14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Annexe</a:t>
            </a:r>
            <a:endParaRPr lang="fr-FR" sz="1400" noProof="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43</a:t>
            </a: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25" noProof="0" dirty="0"/>
              <a:t>Diversité des </a:t>
            </a:r>
            <a:r>
              <a:rPr lang="fr-FR" spc="-40" noProof="0" dirty="0"/>
              <a:t>espèces d'</a:t>
            </a:r>
            <a:r>
              <a:rPr lang="fr-FR" spc="-55" noProof="0" dirty="0"/>
              <a:t>oiseaux </a:t>
            </a:r>
            <a:r>
              <a:rPr lang="fr-FR" spc="-45" noProof="0" dirty="0"/>
              <a:t>nicheurs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408170" cy="5080"/>
            </a:xfrm>
            <a:custGeom>
              <a:avLst/>
              <a:gdLst/>
              <a:ahLst/>
              <a:cxnLst/>
              <a:rect l="l" t="t" r="r" b="b"/>
              <a:pathLst>
                <a:path w="4408170" h="5079">
                  <a:moveTo>
                    <a:pt x="0" y="5060"/>
                  </a:moveTo>
                  <a:lnTo>
                    <a:pt x="0" y="0"/>
                  </a:lnTo>
                  <a:lnTo>
                    <a:pt x="4407737" y="0"/>
                  </a:lnTo>
                  <a:lnTo>
                    <a:pt x="440773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7650" y="448633"/>
            <a:ext cx="4267200" cy="5280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u="sng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U.S. </a:t>
            </a:r>
            <a:r>
              <a:rPr lang="fr-FR" sz="1000" spc="-3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Geological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Survey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Geological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u="sng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d'espèces uniques documentées par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 les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 de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085198"/>
            <a:ext cx="3888010" cy="19440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44</a:t>
            </a: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879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 de </a:t>
            </a:r>
            <a:r>
              <a:rPr lang="fr-FR" sz="1200" spc="-5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classificateur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507865" cy="5080"/>
            </a:xfrm>
            <a:custGeom>
              <a:avLst/>
              <a:gdLst/>
              <a:ahLst/>
              <a:cxnLst/>
              <a:rect l="l" t="t" r="r" b="b"/>
              <a:pathLst>
                <a:path w="4507865" h="5079">
                  <a:moveTo>
                    <a:pt x="0" y="5060"/>
                  </a:moveTo>
                  <a:lnTo>
                    <a:pt x="0" y="0"/>
                  </a:lnTo>
                  <a:lnTo>
                    <a:pt x="4507863" y="0"/>
                  </a:lnTo>
                  <a:lnTo>
                    <a:pt x="450786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500" y="630006"/>
            <a:ext cx="2284131" cy="230769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45</a:t>
            </a: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641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Performances </a:t>
            </a:r>
            <a:r>
              <a:rPr lang="fr-FR" sz="1200" spc="-8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testées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et </a:t>
            </a:r>
            <a:r>
              <a:rPr lang="fr-FR" sz="1200" spc="-9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validées par </a:t>
            </a: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croisement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2193" y="1042525"/>
            <a:ext cx="1670496" cy="160152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96" y="63726"/>
            <a:ext cx="2182836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25" noProof="0" dirty="0"/>
              <a:t>Rappel : </a:t>
            </a:r>
            <a:r>
              <a:rPr lang="fr-FR" spc="-10" noProof="0" dirty="0"/>
              <a:t>Pipeline </a:t>
            </a:r>
            <a:r>
              <a:rPr lang="fr-FR" spc="-75" noProof="0" dirty="0"/>
              <a:t>MOSAIKS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501015" cy="5080"/>
            </a:xfrm>
            <a:custGeom>
              <a:avLst/>
              <a:gdLst/>
              <a:ahLst/>
              <a:cxnLst/>
              <a:rect l="l" t="t" r="r" b="b"/>
              <a:pathLst>
                <a:path w="501015" h="5079">
                  <a:moveTo>
                    <a:pt x="0" y="5060"/>
                  </a:moveTo>
                  <a:lnTo>
                    <a:pt x="0" y="0"/>
                  </a:lnTo>
                  <a:lnTo>
                    <a:pt x="500842" y="0"/>
                  </a:lnTo>
                  <a:lnTo>
                    <a:pt x="50084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41116" y="2012941"/>
            <a:ext cx="46355" cy="178435"/>
            <a:chOff x="1641116" y="2012941"/>
            <a:chExt cx="46355" cy="178435"/>
          </a:xfrm>
        </p:grpSpPr>
        <p:sp>
          <p:nvSpPr>
            <p:cNvPr id="8" name="object 8"/>
            <p:cNvSpPr/>
            <p:nvPr/>
          </p:nvSpPr>
          <p:spPr>
            <a:xfrm>
              <a:off x="1654944" y="2036913"/>
              <a:ext cx="30480" cy="152400"/>
            </a:xfrm>
            <a:custGeom>
              <a:avLst/>
              <a:gdLst/>
              <a:ahLst/>
              <a:cxnLst/>
              <a:rect l="l" t="t" r="r" b="b"/>
              <a:pathLst>
                <a:path w="30480" h="152400">
                  <a:moveTo>
                    <a:pt x="0" y="151801"/>
                  </a:moveTo>
                  <a:lnTo>
                    <a:pt x="24038" y="113462"/>
                  </a:lnTo>
                  <a:lnTo>
                    <a:pt x="30010" y="72720"/>
                  </a:lnTo>
                  <a:lnTo>
                    <a:pt x="22579" y="33567"/>
                  </a:lnTo>
                  <a:lnTo>
                    <a:pt x="6405" y="0"/>
                  </a:lnTo>
                </a:path>
              </a:pathLst>
            </a:custGeom>
            <a:ln w="4444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641116" y="2012941"/>
              <a:ext cx="42545" cy="45720"/>
            </a:xfrm>
            <a:custGeom>
              <a:avLst/>
              <a:gdLst/>
              <a:ahLst/>
              <a:cxnLst/>
              <a:rect l="l" t="t" r="r" b="b"/>
              <a:pathLst>
                <a:path w="42544" h="45719">
                  <a:moveTo>
                    <a:pt x="0" y="0"/>
                  </a:moveTo>
                  <a:lnTo>
                    <a:pt x="13899" y="45707"/>
                  </a:lnTo>
                  <a:lnTo>
                    <a:pt x="21291" y="26167"/>
                  </a:lnTo>
                  <a:lnTo>
                    <a:pt x="41929" y="22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7052" y="2201788"/>
            <a:ext cx="670560" cy="408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455" marR="77470" algn="ctr">
              <a:lnSpc>
                <a:spcPct val="105000"/>
              </a:lnSpc>
              <a:spcBef>
                <a:spcPts val="95"/>
              </a:spcBef>
            </a:pPr>
            <a:r>
              <a:rPr lang="fr-FR" sz="500" b="1" spc="-10" noProof="0" dirty="0" err="1">
                <a:solidFill>
                  <a:srgbClr val="231F20"/>
                </a:solidFill>
                <a:latin typeface="Arial"/>
                <a:cs typeface="Arial"/>
              </a:rPr>
              <a:t>features</a:t>
            </a:r>
            <a:r>
              <a:rPr lang="fr-FR" sz="500" b="1" spc="-10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tabulaires pour le stockage </a:t>
            </a:r>
            <a:r>
              <a:rPr lang="fr-FR" sz="500" b="1" spc="-50" noProof="0" dirty="0">
                <a:solidFill>
                  <a:srgbClr val="231F20"/>
                </a:solidFill>
                <a:latin typeface="Arial"/>
                <a:cs typeface="Arial"/>
              </a:rPr>
              <a:t>&amp;</a:t>
            </a:r>
            <a:endParaRPr lang="fr-FR" sz="500" noProof="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lang="fr-FR" sz="500" b="1" spc="10" noProof="0" dirty="0">
                <a:solidFill>
                  <a:srgbClr val="231F20"/>
                </a:solidFill>
                <a:latin typeface="Arial"/>
                <a:cs typeface="Arial"/>
              </a:rPr>
              <a:t>distribution aux </a:t>
            </a:r>
            <a:r>
              <a:rPr lang="fr-FR" sz="500" b="1" spc="-10" noProof="0" dirty="0">
                <a:solidFill>
                  <a:srgbClr val="231F20"/>
                </a:solidFill>
                <a:latin typeface="Arial"/>
                <a:cs typeface="Arial"/>
              </a:rPr>
              <a:t>utilisateurs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89673" y="1638272"/>
            <a:ext cx="111125" cy="90170"/>
            <a:chOff x="1989673" y="1638272"/>
            <a:chExt cx="111125" cy="90170"/>
          </a:xfrm>
        </p:grpSpPr>
        <p:sp>
          <p:nvSpPr>
            <p:cNvPr id="12" name="object 12"/>
            <p:cNvSpPr/>
            <p:nvPr/>
          </p:nvSpPr>
          <p:spPr>
            <a:xfrm>
              <a:off x="1990785" y="1657944"/>
              <a:ext cx="85725" cy="69215"/>
            </a:xfrm>
            <a:custGeom>
              <a:avLst/>
              <a:gdLst/>
              <a:ahLst/>
              <a:cxnLst/>
              <a:rect l="l" t="t" r="r" b="b"/>
              <a:pathLst>
                <a:path w="85725" h="69214">
                  <a:moveTo>
                    <a:pt x="0" y="68759"/>
                  </a:moveTo>
                  <a:lnTo>
                    <a:pt x="85472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054933" y="1638272"/>
              <a:ext cx="46355" cy="41910"/>
            </a:xfrm>
            <a:custGeom>
              <a:avLst/>
              <a:gdLst/>
              <a:ahLst/>
              <a:cxnLst/>
              <a:rect l="l" t="t" r="r" b="b"/>
              <a:pathLst>
                <a:path w="46355" h="41910">
                  <a:moveTo>
                    <a:pt x="45783" y="0"/>
                  </a:moveTo>
                  <a:lnTo>
                    <a:pt x="0" y="13641"/>
                  </a:lnTo>
                  <a:lnTo>
                    <a:pt x="19500" y="21144"/>
                  </a:lnTo>
                  <a:lnTo>
                    <a:pt x="22651" y="41800"/>
                  </a:lnTo>
                  <a:lnTo>
                    <a:pt x="4578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989673" y="1791738"/>
            <a:ext cx="116205" cy="161925"/>
            <a:chOff x="1989673" y="1791738"/>
            <a:chExt cx="116205" cy="161925"/>
          </a:xfrm>
        </p:grpSpPr>
        <p:sp>
          <p:nvSpPr>
            <p:cNvPr id="15" name="object 15"/>
            <p:cNvSpPr/>
            <p:nvPr/>
          </p:nvSpPr>
          <p:spPr>
            <a:xfrm>
              <a:off x="1990785" y="1792849"/>
              <a:ext cx="96520" cy="135255"/>
            </a:xfrm>
            <a:custGeom>
              <a:avLst/>
              <a:gdLst/>
              <a:ahLst/>
              <a:cxnLst/>
              <a:rect l="l" t="t" r="r" b="b"/>
              <a:pathLst>
                <a:path w="96519" h="135255">
                  <a:moveTo>
                    <a:pt x="0" y="0"/>
                  </a:moveTo>
                  <a:lnTo>
                    <a:pt x="96376" y="135168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064995" y="1907073"/>
              <a:ext cx="40640" cy="46990"/>
            </a:xfrm>
            <a:custGeom>
              <a:avLst/>
              <a:gdLst/>
              <a:ahLst/>
              <a:cxnLst/>
              <a:rect l="l" t="t" r="r" b="b"/>
              <a:pathLst>
                <a:path w="40639" h="46989">
                  <a:moveTo>
                    <a:pt x="29421" y="0"/>
                  </a:moveTo>
                  <a:lnTo>
                    <a:pt x="20807" y="19029"/>
                  </a:lnTo>
                  <a:lnTo>
                    <a:pt x="0" y="20980"/>
                  </a:lnTo>
                  <a:lnTo>
                    <a:pt x="40387" y="46494"/>
                  </a:lnTo>
                  <a:lnTo>
                    <a:pt x="2942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44413" y="1517402"/>
            <a:ext cx="117475" cy="408305"/>
            <a:chOff x="844413" y="1517402"/>
            <a:chExt cx="117475" cy="408305"/>
          </a:xfrm>
        </p:grpSpPr>
        <p:sp>
          <p:nvSpPr>
            <p:cNvPr id="18" name="object 18"/>
            <p:cNvSpPr/>
            <p:nvPr/>
          </p:nvSpPr>
          <p:spPr>
            <a:xfrm>
              <a:off x="859990" y="1721277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4">
                  <a:moveTo>
                    <a:pt x="0" y="0"/>
                  </a:moveTo>
                  <a:lnTo>
                    <a:pt x="6993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17084" y="1703213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10494" y="18064"/>
                  </a:lnTo>
                  <a:lnTo>
                    <a:pt x="0" y="36133"/>
                  </a:lnTo>
                  <a:lnTo>
                    <a:pt x="44223" y="18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59971" y="1518513"/>
              <a:ext cx="0" cy="405765"/>
            </a:xfrm>
            <a:custGeom>
              <a:avLst/>
              <a:gdLst/>
              <a:ahLst/>
              <a:cxnLst/>
              <a:rect l="l" t="t" r="r" b="b"/>
              <a:pathLst>
                <a:path h="405764">
                  <a:moveTo>
                    <a:pt x="0" y="0"/>
                  </a:moveTo>
                  <a:lnTo>
                    <a:pt x="0" y="405526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44413" y="1518513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44413" y="1924041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07328" y="1488456"/>
            <a:ext cx="295910" cy="448945"/>
            <a:chOff x="1007328" y="1488456"/>
            <a:chExt cx="295910" cy="448945"/>
          </a:xfrm>
        </p:grpSpPr>
        <p:sp>
          <p:nvSpPr>
            <p:cNvPr id="24" name="object 24"/>
            <p:cNvSpPr/>
            <p:nvPr/>
          </p:nvSpPr>
          <p:spPr>
            <a:xfrm>
              <a:off x="1201361" y="1721277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4">
                  <a:moveTo>
                    <a:pt x="0" y="0"/>
                  </a:moveTo>
                  <a:lnTo>
                    <a:pt x="6993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58454" y="1703213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10494" y="18064"/>
                  </a:lnTo>
                  <a:lnTo>
                    <a:pt x="0" y="36133"/>
                  </a:lnTo>
                  <a:lnTo>
                    <a:pt x="44223" y="18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0220" y="1489567"/>
              <a:ext cx="104775" cy="446405"/>
            </a:xfrm>
            <a:custGeom>
              <a:avLst/>
              <a:gdLst/>
              <a:ahLst/>
              <a:cxnLst/>
              <a:rect l="l" t="t" r="r" b="b"/>
              <a:pathLst>
                <a:path w="104775" h="446405">
                  <a:moveTo>
                    <a:pt x="104457" y="0"/>
                  </a:moveTo>
                  <a:lnTo>
                    <a:pt x="0" y="0"/>
                  </a:lnTo>
                  <a:lnTo>
                    <a:pt x="0" y="446180"/>
                  </a:lnTo>
                  <a:lnTo>
                    <a:pt x="104457" y="446180"/>
                  </a:lnTo>
                  <a:lnTo>
                    <a:pt x="104457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0220" y="1489567"/>
              <a:ext cx="104775" cy="446405"/>
            </a:xfrm>
            <a:custGeom>
              <a:avLst/>
              <a:gdLst/>
              <a:ahLst/>
              <a:cxnLst/>
              <a:rect l="l" t="t" r="r" b="b"/>
              <a:pathLst>
                <a:path w="104775" h="446405">
                  <a:moveTo>
                    <a:pt x="104457" y="446180"/>
                  </a:moveTo>
                  <a:lnTo>
                    <a:pt x="0" y="446180"/>
                  </a:lnTo>
                  <a:lnTo>
                    <a:pt x="0" y="0"/>
                  </a:lnTo>
                  <a:lnTo>
                    <a:pt x="104457" y="0"/>
                  </a:lnTo>
                  <a:lnTo>
                    <a:pt x="104457" y="446180"/>
                  </a:lnTo>
                  <a:close/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440" y="1489568"/>
              <a:ext cx="52705" cy="446405"/>
            </a:xfrm>
            <a:custGeom>
              <a:avLst/>
              <a:gdLst/>
              <a:ahLst/>
              <a:cxnLst/>
              <a:rect l="l" t="t" r="r" b="b"/>
              <a:pathLst>
                <a:path w="52705" h="446405">
                  <a:moveTo>
                    <a:pt x="52228" y="0"/>
                  </a:moveTo>
                  <a:lnTo>
                    <a:pt x="0" y="32217"/>
                  </a:lnTo>
                  <a:lnTo>
                    <a:pt x="0" y="409513"/>
                  </a:lnTo>
                  <a:lnTo>
                    <a:pt x="52228" y="446180"/>
                  </a:lnTo>
                  <a:lnTo>
                    <a:pt x="52228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8440" y="1489568"/>
              <a:ext cx="52705" cy="446405"/>
            </a:xfrm>
            <a:custGeom>
              <a:avLst/>
              <a:gdLst/>
              <a:ahLst/>
              <a:cxnLst/>
              <a:rect l="l" t="t" r="r" b="b"/>
              <a:pathLst>
                <a:path w="52705" h="446405">
                  <a:moveTo>
                    <a:pt x="52228" y="446180"/>
                  </a:moveTo>
                  <a:lnTo>
                    <a:pt x="0" y="409513"/>
                  </a:lnTo>
                  <a:lnTo>
                    <a:pt x="0" y="32217"/>
                  </a:lnTo>
                  <a:lnTo>
                    <a:pt x="52228" y="0"/>
                  </a:lnTo>
                  <a:lnTo>
                    <a:pt x="52228" y="446180"/>
                  </a:lnTo>
                  <a:close/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70073" y="1232222"/>
            <a:ext cx="95504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920" marR="5080" indent="-109855">
              <a:lnSpc>
                <a:spcPct val="105000"/>
              </a:lnSpc>
              <a:spcBef>
                <a:spcPts val="95"/>
              </a:spcBef>
              <a:tabLst>
                <a:tab pos="563880" algn="l"/>
              </a:tabLst>
            </a:pP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images </a:t>
            </a:r>
            <a:r>
              <a:rPr lang="fr-FR" sz="500" noProof="0" dirty="0" err="1">
                <a:solidFill>
                  <a:srgbClr val="231F20"/>
                </a:solidFill>
                <a:latin typeface="Arial"/>
                <a:cs typeface="Arial"/>
              </a:rPr>
              <a:t>géo-localisées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K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 dimensions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218043" y="978099"/>
            <a:ext cx="78740" cy="711200"/>
            <a:chOff x="3218043" y="978099"/>
            <a:chExt cx="78740" cy="711200"/>
          </a:xfrm>
        </p:grpSpPr>
        <p:sp>
          <p:nvSpPr>
            <p:cNvPr id="32" name="object 32"/>
            <p:cNvSpPr/>
            <p:nvPr/>
          </p:nvSpPr>
          <p:spPr>
            <a:xfrm>
              <a:off x="3233623" y="1347897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52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2437" y="1329833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10490" y="18064"/>
                  </a:lnTo>
                  <a:lnTo>
                    <a:pt x="0" y="36133"/>
                  </a:lnTo>
                  <a:lnTo>
                    <a:pt x="44223" y="18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233601" y="979210"/>
              <a:ext cx="0" cy="708660"/>
            </a:xfrm>
            <a:custGeom>
              <a:avLst/>
              <a:gdLst/>
              <a:ahLst/>
              <a:cxnLst/>
              <a:rect l="l" t="t" r="r" b="b"/>
              <a:pathLst>
                <a:path h="708660">
                  <a:moveTo>
                    <a:pt x="0" y="0"/>
                  </a:moveTo>
                  <a:lnTo>
                    <a:pt x="0" y="708568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218043" y="979210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218043" y="1687779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3604614" y="1171199"/>
            <a:ext cx="625475" cy="341630"/>
            <a:chOff x="3604614" y="1171199"/>
            <a:chExt cx="625475" cy="341630"/>
          </a:xfrm>
        </p:grpSpPr>
        <p:sp>
          <p:nvSpPr>
            <p:cNvPr id="38" name="object 38"/>
            <p:cNvSpPr/>
            <p:nvPr/>
          </p:nvSpPr>
          <p:spPr>
            <a:xfrm>
              <a:off x="3604602" y="1171447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45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45" y="113665"/>
                  </a:lnTo>
                  <a:lnTo>
                    <a:pt x="56845" y="56832"/>
                  </a:lnTo>
                  <a:lnTo>
                    <a:pt x="5684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604614" y="128495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604614" y="134178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661452" y="117132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661448" y="1228166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32" y="0"/>
                  </a:moveTo>
                  <a:lnTo>
                    <a:pt x="0" y="0"/>
                  </a:lnTo>
                  <a:lnTo>
                    <a:pt x="0" y="56667"/>
                  </a:lnTo>
                  <a:lnTo>
                    <a:pt x="0" y="56832"/>
                  </a:lnTo>
                  <a:lnTo>
                    <a:pt x="0" y="113499"/>
                  </a:lnTo>
                  <a:lnTo>
                    <a:pt x="56832" y="113499"/>
                  </a:lnTo>
                  <a:lnTo>
                    <a:pt x="56832" y="56832"/>
                  </a:lnTo>
                  <a:lnTo>
                    <a:pt x="56832" y="56667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661452" y="134166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718286" y="11714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718286" y="122823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718286" y="128490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718286" y="134174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775113" y="1171206"/>
              <a:ext cx="57150" cy="170815"/>
            </a:xfrm>
            <a:custGeom>
              <a:avLst/>
              <a:gdLst/>
              <a:ahLst/>
              <a:cxnLst/>
              <a:rect l="l" t="t" r="r" b="b"/>
              <a:pathLst>
                <a:path w="57150" h="170815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512"/>
                  </a:lnTo>
                  <a:lnTo>
                    <a:pt x="0" y="113665"/>
                  </a:lnTo>
                  <a:lnTo>
                    <a:pt x="0" y="170345"/>
                  </a:lnTo>
                  <a:lnTo>
                    <a:pt x="56832" y="170345"/>
                  </a:lnTo>
                  <a:lnTo>
                    <a:pt x="56832" y="113665"/>
                  </a:lnTo>
                  <a:lnTo>
                    <a:pt x="56832" y="113512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775119" y="134154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831953" y="11712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29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29" y="56833"/>
                  </a:lnTo>
                  <a:lnTo>
                    <a:pt x="56829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831953" y="122811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29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29" y="56833"/>
                  </a:lnTo>
                  <a:lnTo>
                    <a:pt x="56829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831945" y="1284795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604614" y="139869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604614" y="14555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661452" y="13985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3661452" y="14554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718286" y="139865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718286" y="145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775119" y="13984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775119" y="14552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831953" y="139853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29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29" y="56833"/>
                  </a:lnTo>
                  <a:lnTo>
                    <a:pt x="56829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831945" y="1171371"/>
              <a:ext cx="113664" cy="340995"/>
            </a:xfrm>
            <a:custGeom>
              <a:avLst/>
              <a:gdLst/>
              <a:ahLst/>
              <a:cxnLst/>
              <a:rect l="l" t="t" r="r" b="b"/>
              <a:pathLst>
                <a:path w="113664" h="340994">
                  <a:moveTo>
                    <a:pt x="56832" y="284010"/>
                  </a:moveTo>
                  <a:lnTo>
                    <a:pt x="0" y="284010"/>
                  </a:lnTo>
                  <a:lnTo>
                    <a:pt x="0" y="340842"/>
                  </a:lnTo>
                  <a:lnTo>
                    <a:pt x="56832" y="340842"/>
                  </a:lnTo>
                  <a:lnTo>
                    <a:pt x="56832" y="284010"/>
                  </a:lnTo>
                  <a:close/>
                </a:path>
                <a:path w="113664" h="340994">
                  <a:moveTo>
                    <a:pt x="113652" y="0"/>
                  </a:moveTo>
                  <a:lnTo>
                    <a:pt x="56819" y="0"/>
                  </a:lnTo>
                  <a:lnTo>
                    <a:pt x="56819" y="56832"/>
                  </a:lnTo>
                  <a:lnTo>
                    <a:pt x="56819" y="113665"/>
                  </a:lnTo>
                  <a:lnTo>
                    <a:pt x="113652" y="113665"/>
                  </a:lnTo>
                  <a:lnTo>
                    <a:pt x="113652" y="56832"/>
                  </a:lnTo>
                  <a:lnTo>
                    <a:pt x="113652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888774" y="128487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3888765" y="1171447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56832" y="170268"/>
                  </a:moveTo>
                  <a:lnTo>
                    <a:pt x="0" y="170268"/>
                  </a:lnTo>
                  <a:lnTo>
                    <a:pt x="0" y="227101"/>
                  </a:lnTo>
                  <a:lnTo>
                    <a:pt x="56832" y="227101"/>
                  </a:lnTo>
                  <a:lnTo>
                    <a:pt x="56832" y="170268"/>
                  </a:lnTo>
                  <a:close/>
                </a:path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32"/>
                  </a:lnTo>
                  <a:lnTo>
                    <a:pt x="113665" y="56832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3945607" y="122827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3945607" y="128495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945607" y="134178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4002430" y="1171333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45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45" y="113665"/>
                  </a:lnTo>
                  <a:lnTo>
                    <a:pt x="56845" y="56832"/>
                  </a:lnTo>
                  <a:lnTo>
                    <a:pt x="5684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4002441" y="12848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002430" y="1171409"/>
              <a:ext cx="114300" cy="227329"/>
            </a:xfrm>
            <a:custGeom>
              <a:avLst/>
              <a:gdLst/>
              <a:ahLst/>
              <a:cxnLst/>
              <a:rect l="l" t="t" r="r" b="b"/>
              <a:pathLst>
                <a:path w="114300" h="227330">
                  <a:moveTo>
                    <a:pt x="56845" y="170256"/>
                  </a:moveTo>
                  <a:lnTo>
                    <a:pt x="0" y="170256"/>
                  </a:lnTo>
                  <a:lnTo>
                    <a:pt x="0" y="227088"/>
                  </a:lnTo>
                  <a:lnTo>
                    <a:pt x="56845" y="227088"/>
                  </a:lnTo>
                  <a:lnTo>
                    <a:pt x="56845" y="170256"/>
                  </a:lnTo>
                  <a:close/>
                </a:path>
                <a:path w="114300" h="227330">
                  <a:moveTo>
                    <a:pt x="113677" y="0"/>
                  </a:moveTo>
                  <a:lnTo>
                    <a:pt x="56845" y="0"/>
                  </a:lnTo>
                  <a:lnTo>
                    <a:pt x="56845" y="56832"/>
                  </a:lnTo>
                  <a:lnTo>
                    <a:pt x="113677" y="56832"/>
                  </a:lnTo>
                  <a:lnTo>
                    <a:pt x="11367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4059279" y="122823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4059279" y="128490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4059279" y="134174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4116113" y="11711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4116113" y="122803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4116108" y="1171295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56832" y="113423"/>
                  </a:moveTo>
                  <a:lnTo>
                    <a:pt x="0" y="113423"/>
                  </a:lnTo>
                  <a:lnTo>
                    <a:pt x="0" y="170256"/>
                  </a:lnTo>
                  <a:lnTo>
                    <a:pt x="0" y="227088"/>
                  </a:lnTo>
                  <a:lnTo>
                    <a:pt x="56832" y="227088"/>
                  </a:lnTo>
                  <a:lnTo>
                    <a:pt x="56832" y="170256"/>
                  </a:lnTo>
                  <a:lnTo>
                    <a:pt x="56832" y="113423"/>
                  </a:lnTo>
                  <a:close/>
                </a:path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32"/>
                  </a:lnTo>
                  <a:lnTo>
                    <a:pt x="113665" y="56832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4172940" y="1228128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32" y="0"/>
                  </a:moveTo>
                  <a:lnTo>
                    <a:pt x="0" y="0"/>
                  </a:lnTo>
                  <a:lnTo>
                    <a:pt x="0" y="56667"/>
                  </a:lnTo>
                  <a:lnTo>
                    <a:pt x="0" y="56832"/>
                  </a:lnTo>
                  <a:lnTo>
                    <a:pt x="0" y="113499"/>
                  </a:lnTo>
                  <a:lnTo>
                    <a:pt x="56832" y="113499"/>
                  </a:lnTo>
                  <a:lnTo>
                    <a:pt x="56832" y="56832"/>
                  </a:lnTo>
                  <a:lnTo>
                    <a:pt x="56832" y="56667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4172947" y="134162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3888765" y="1398587"/>
              <a:ext cx="227965" cy="114300"/>
            </a:xfrm>
            <a:custGeom>
              <a:avLst/>
              <a:gdLst/>
              <a:ahLst/>
              <a:cxnLst/>
              <a:rect l="l" t="t" r="r" b="b"/>
              <a:pathLst>
                <a:path w="227964" h="114300">
                  <a:moveTo>
                    <a:pt x="227342" y="76"/>
                  </a:moveTo>
                  <a:lnTo>
                    <a:pt x="170510" y="76"/>
                  </a:lnTo>
                  <a:lnTo>
                    <a:pt x="113665" y="0"/>
                  </a:lnTo>
                  <a:lnTo>
                    <a:pt x="56832" y="114"/>
                  </a:lnTo>
                  <a:lnTo>
                    <a:pt x="0" y="38"/>
                  </a:lnTo>
                  <a:lnTo>
                    <a:pt x="0" y="56870"/>
                  </a:lnTo>
                  <a:lnTo>
                    <a:pt x="0" y="113703"/>
                  </a:lnTo>
                  <a:lnTo>
                    <a:pt x="56832" y="113703"/>
                  </a:lnTo>
                  <a:lnTo>
                    <a:pt x="113665" y="113779"/>
                  </a:lnTo>
                  <a:lnTo>
                    <a:pt x="170510" y="113665"/>
                  </a:lnTo>
                  <a:lnTo>
                    <a:pt x="170510" y="56908"/>
                  </a:lnTo>
                  <a:lnTo>
                    <a:pt x="227342" y="56908"/>
                  </a:lnTo>
                  <a:lnTo>
                    <a:pt x="227342" y="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059279" y="145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08" y="1398460"/>
              <a:ext cx="113664" cy="114300"/>
            </a:xfrm>
            <a:custGeom>
              <a:avLst/>
              <a:gdLst/>
              <a:ahLst/>
              <a:cxnLst/>
              <a:rect l="l" t="t" r="r" b="b"/>
              <a:pathLst>
                <a:path w="113664" h="114300">
                  <a:moveTo>
                    <a:pt x="113665" y="88"/>
                  </a:moveTo>
                  <a:lnTo>
                    <a:pt x="56832" y="88"/>
                  </a:lnTo>
                  <a:lnTo>
                    <a:pt x="0" y="0"/>
                  </a:lnTo>
                  <a:lnTo>
                    <a:pt x="0" y="56832"/>
                  </a:lnTo>
                  <a:lnTo>
                    <a:pt x="0" y="113677"/>
                  </a:lnTo>
                  <a:lnTo>
                    <a:pt x="56832" y="113677"/>
                  </a:lnTo>
                  <a:lnTo>
                    <a:pt x="113665" y="113753"/>
                  </a:lnTo>
                  <a:lnTo>
                    <a:pt x="113665" y="56921"/>
                  </a:lnTo>
                  <a:lnTo>
                    <a:pt x="113665" y="8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3274655" y="1265130"/>
            <a:ext cx="35052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b="1" spc="-15" baseline="-8547" noProof="0" dirty="0">
                <a:solidFill>
                  <a:srgbClr val="231F20"/>
                </a:solidFill>
                <a:latin typeface="Verdana"/>
                <a:cs typeface="Verdana"/>
              </a:rPr>
              <a:t>Xβ</a:t>
            </a:r>
            <a:r>
              <a:rPr lang="fr-FR" sz="525" i="1" spc="-15" baseline="15873" noProof="0" dirty="0">
                <a:solidFill>
                  <a:srgbClr val="231F20"/>
                </a:solidFill>
                <a:latin typeface="Arial"/>
                <a:cs typeface="Arial"/>
              </a:rPr>
              <a:t>forêt =</a:t>
            </a:r>
            <a:r>
              <a:rPr lang="fr-FR" sz="525" i="1" spc="37" baseline="15873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endParaRPr lang="fr-FR" sz="400" noProof="0" dirty="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3218043" y="2014686"/>
            <a:ext cx="78740" cy="709930"/>
            <a:chOff x="3218043" y="2014686"/>
            <a:chExt cx="78740" cy="709930"/>
          </a:xfrm>
        </p:grpSpPr>
        <p:sp>
          <p:nvSpPr>
            <p:cNvPr id="84" name="object 84"/>
            <p:cNvSpPr/>
            <p:nvPr/>
          </p:nvSpPr>
          <p:spPr>
            <a:xfrm>
              <a:off x="3233623" y="2352467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52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3252437" y="2334403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10490" y="18064"/>
                  </a:lnTo>
                  <a:lnTo>
                    <a:pt x="0" y="36133"/>
                  </a:lnTo>
                  <a:lnTo>
                    <a:pt x="44223" y="18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3233601" y="2015797"/>
              <a:ext cx="0" cy="707390"/>
            </a:xfrm>
            <a:custGeom>
              <a:avLst/>
              <a:gdLst/>
              <a:ahLst/>
              <a:cxnLst/>
              <a:rect l="l" t="t" r="r" b="b"/>
              <a:pathLst>
                <a:path h="707389">
                  <a:moveTo>
                    <a:pt x="0" y="0"/>
                  </a:moveTo>
                  <a:lnTo>
                    <a:pt x="0" y="707101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3218043" y="2015797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3218043" y="2722900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3604614" y="2182232"/>
            <a:ext cx="625475" cy="341630"/>
            <a:chOff x="3604614" y="2182232"/>
            <a:chExt cx="625475" cy="341630"/>
          </a:xfrm>
        </p:grpSpPr>
        <p:sp>
          <p:nvSpPr>
            <p:cNvPr id="90" name="object 90"/>
            <p:cNvSpPr/>
            <p:nvPr/>
          </p:nvSpPr>
          <p:spPr>
            <a:xfrm>
              <a:off x="3604614" y="218247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3604614" y="223931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3604602" y="2182367"/>
              <a:ext cx="114300" cy="227329"/>
            </a:xfrm>
            <a:custGeom>
              <a:avLst/>
              <a:gdLst/>
              <a:ahLst/>
              <a:cxnLst/>
              <a:rect l="l" t="t" r="r" b="b"/>
              <a:pathLst>
                <a:path w="114300" h="227330">
                  <a:moveTo>
                    <a:pt x="113677" y="0"/>
                  </a:moveTo>
                  <a:lnTo>
                    <a:pt x="56845" y="0"/>
                  </a:lnTo>
                  <a:lnTo>
                    <a:pt x="56845" y="56832"/>
                  </a:lnTo>
                  <a:lnTo>
                    <a:pt x="56845" y="113626"/>
                  </a:lnTo>
                  <a:lnTo>
                    <a:pt x="0" y="113626"/>
                  </a:lnTo>
                  <a:lnTo>
                    <a:pt x="0" y="170459"/>
                  </a:lnTo>
                  <a:lnTo>
                    <a:pt x="0" y="227291"/>
                  </a:lnTo>
                  <a:lnTo>
                    <a:pt x="56845" y="227291"/>
                  </a:lnTo>
                  <a:lnTo>
                    <a:pt x="56845" y="170459"/>
                  </a:lnTo>
                  <a:lnTo>
                    <a:pt x="56845" y="113665"/>
                  </a:lnTo>
                  <a:lnTo>
                    <a:pt x="113677" y="113665"/>
                  </a:lnTo>
                  <a:lnTo>
                    <a:pt x="113677" y="56832"/>
                  </a:lnTo>
                  <a:lnTo>
                    <a:pt x="11367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3661452" y="229586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3661448" y="2182444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32"/>
                  </a:lnTo>
                  <a:lnTo>
                    <a:pt x="56832" y="113499"/>
                  </a:lnTo>
                  <a:lnTo>
                    <a:pt x="56832" y="113665"/>
                  </a:lnTo>
                  <a:lnTo>
                    <a:pt x="56832" y="170256"/>
                  </a:lnTo>
                  <a:lnTo>
                    <a:pt x="0" y="170256"/>
                  </a:lnTo>
                  <a:lnTo>
                    <a:pt x="0" y="227088"/>
                  </a:lnTo>
                  <a:lnTo>
                    <a:pt x="56832" y="227088"/>
                  </a:lnTo>
                  <a:lnTo>
                    <a:pt x="113665" y="227177"/>
                  </a:lnTo>
                  <a:lnTo>
                    <a:pt x="113665" y="170345"/>
                  </a:lnTo>
                  <a:lnTo>
                    <a:pt x="113665" y="113665"/>
                  </a:lnTo>
                  <a:lnTo>
                    <a:pt x="113665" y="113499"/>
                  </a:lnTo>
                  <a:lnTo>
                    <a:pt x="113665" y="56832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3775119" y="21822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3775119" y="22390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3775113" y="2182317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56832" y="113436"/>
                  </a:moveTo>
                  <a:lnTo>
                    <a:pt x="0" y="113436"/>
                  </a:lnTo>
                  <a:lnTo>
                    <a:pt x="0" y="170268"/>
                  </a:lnTo>
                  <a:lnTo>
                    <a:pt x="0" y="227101"/>
                  </a:lnTo>
                  <a:lnTo>
                    <a:pt x="56832" y="227101"/>
                  </a:lnTo>
                  <a:lnTo>
                    <a:pt x="56832" y="170268"/>
                  </a:lnTo>
                  <a:lnTo>
                    <a:pt x="56832" y="113436"/>
                  </a:lnTo>
                  <a:close/>
                </a:path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45"/>
                  </a:lnTo>
                  <a:lnTo>
                    <a:pt x="113665" y="56845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3831945" y="2239162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667"/>
                  </a:lnTo>
                  <a:lnTo>
                    <a:pt x="0" y="56832"/>
                  </a:lnTo>
                  <a:lnTo>
                    <a:pt x="0" y="113499"/>
                  </a:lnTo>
                  <a:lnTo>
                    <a:pt x="56832" y="113499"/>
                  </a:lnTo>
                  <a:lnTo>
                    <a:pt x="56832" y="56832"/>
                  </a:lnTo>
                  <a:lnTo>
                    <a:pt x="56832" y="56667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3604602" y="2182406"/>
              <a:ext cx="340995" cy="340995"/>
            </a:xfrm>
            <a:custGeom>
              <a:avLst/>
              <a:gdLst/>
              <a:ahLst/>
              <a:cxnLst/>
              <a:rect l="l" t="t" r="r" b="b"/>
              <a:pathLst>
                <a:path w="340995" h="340994">
                  <a:moveTo>
                    <a:pt x="284175" y="227177"/>
                  </a:moveTo>
                  <a:lnTo>
                    <a:pt x="227342" y="227177"/>
                  </a:lnTo>
                  <a:lnTo>
                    <a:pt x="170510" y="227088"/>
                  </a:lnTo>
                  <a:lnTo>
                    <a:pt x="170510" y="227291"/>
                  </a:lnTo>
                  <a:lnTo>
                    <a:pt x="113677" y="227291"/>
                  </a:lnTo>
                  <a:lnTo>
                    <a:pt x="56845" y="227215"/>
                  </a:lnTo>
                  <a:lnTo>
                    <a:pt x="0" y="227330"/>
                  </a:lnTo>
                  <a:lnTo>
                    <a:pt x="0" y="284162"/>
                  </a:lnTo>
                  <a:lnTo>
                    <a:pt x="0" y="340995"/>
                  </a:lnTo>
                  <a:lnTo>
                    <a:pt x="56845" y="340995"/>
                  </a:lnTo>
                  <a:lnTo>
                    <a:pt x="113677" y="340880"/>
                  </a:lnTo>
                  <a:lnTo>
                    <a:pt x="170510" y="340969"/>
                  </a:lnTo>
                  <a:lnTo>
                    <a:pt x="170510" y="340753"/>
                  </a:lnTo>
                  <a:lnTo>
                    <a:pt x="227342" y="340753"/>
                  </a:lnTo>
                  <a:lnTo>
                    <a:pt x="284175" y="340842"/>
                  </a:lnTo>
                  <a:lnTo>
                    <a:pt x="284175" y="284010"/>
                  </a:lnTo>
                  <a:lnTo>
                    <a:pt x="284175" y="227177"/>
                  </a:lnTo>
                  <a:close/>
                </a:path>
                <a:path w="340995" h="340994">
                  <a:moveTo>
                    <a:pt x="284175" y="170256"/>
                  </a:moveTo>
                  <a:lnTo>
                    <a:pt x="227342" y="170256"/>
                  </a:lnTo>
                  <a:lnTo>
                    <a:pt x="227342" y="227088"/>
                  </a:lnTo>
                  <a:lnTo>
                    <a:pt x="284175" y="227088"/>
                  </a:lnTo>
                  <a:lnTo>
                    <a:pt x="284175" y="170256"/>
                  </a:lnTo>
                  <a:close/>
                </a:path>
                <a:path w="340995" h="340994">
                  <a:moveTo>
                    <a:pt x="340995" y="0"/>
                  </a:moveTo>
                  <a:lnTo>
                    <a:pt x="284162" y="0"/>
                  </a:lnTo>
                  <a:lnTo>
                    <a:pt x="284162" y="56832"/>
                  </a:lnTo>
                  <a:lnTo>
                    <a:pt x="284162" y="113665"/>
                  </a:lnTo>
                  <a:lnTo>
                    <a:pt x="340995" y="113665"/>
                  </a:lnTo>
                  <a:lnTo>
                    <a:pt x="340995" y="56832"/>
                  </a:lnTo>
                  <a:lnTo>
                    <a:pt x="34099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88774" y="22959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888765" y="2182482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56832" y="170256"/>
                  </a:moveTo>
                  <a:lnTo>
                    <a:pt x="0" y="170256"/>
                  </a:lnTo>
                  <a:lnTo>
                    <a:pt x="0" y="227101"/>
                  </a:lnTo>
                  <a:lnTo>
                    <a:pt x="56832" y="227101"/>
                  </a:lnTo>
                  <a:lnTo>
                    <a:pt x="56832" y="170256"/>
                  </a:lnTo>
                  <a:close/>
                </a:path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32"/>
                  </a:lnTo>
                  <a:lnTo>
                    <a:pt x="56832" y="113665"/>
                  </a:lnTo>
                  <a:lnTo>
                    <a:pt x="113665" y="113665"/>
                  </a:lnTo>
                  <a:lnTo>
                    <a:pt x="113665" y="56832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945597" y="2295994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002430" y="2182367"/>
              <a:ext cx="57150" cy="170815"/>
            </a:xfrm>
            <a:custGeom>
              <a:avLst/>
              <a:gdLst/>
              <a:ahLst/>
              <a:cxnLst/>
              <a:rect l="l" t="t" r="r" b="b"/>
              <a:pathLst>
                <a:path w="57150" h="170814">
                  <a:moveTo>
                    <a:pt x="56845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499"/>
                  </a:lnTo>
                  <a:lnTo>
                    <a:pt x="0" y="113665"/>
                  </a:lnTo>
                  <a:lnTo>
                    <a:pt x="0" y="170332"/>
                  </a:lnTo>
                  <a:lnTo>
                    <a:pt x="56845" y="170332"/>
                  </a:lnTo>
                  <a:lnTo>
                    <a:pt x="56845" y="113665"/>
                  </a:lnTo>
                  <a:lnTo>
                    <a:pt x="56845" y="113499"/>
                  </a:lnTo>
                  <a:lnTo>
                    <a:pt x="56845" y="56832"/>
                  </a:lnTo>
                  <a:lnTo>
                    <a:pt x="5684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02441" y="235269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059275" y="2182444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059275" y="2182240"/>
              <a:ext cx="170815" cy="227965"/>
            </a:xfrm>
            <a:custGeom>
              <a:avLst/>
              <a:gdLst/>
              <a:ahLst/>
              <a:cxnLst/>
              <a:rect l="l" t="t" r="r" b="b"/>
              <a:pathLst>
                <a:path w="170814" h="227964">
                  <a:moveTo>
                    <a:pt x="170497" y="76"/>
                  </a:moveTo>
                  <a:lnTo>
                    <a:pt x="113665" y="76"/>
                  </a:lnTo>
                  <a:lnTo>
                    <a:pt x="56832" y="0"/>
                  </a:lnTo>
                  <a:lnTo>
                    <a:pt x="56832" y="56832"/>
                  </a:lnTo>
                  <a:lnTo>
                    <a:pt x="56832" y="113512"/>
                  </a:lnTo>
                  <a:lnTo>
                    <a:pt x="56832" y="113665"/>
                  </a:lnTo>
                  <a:lnTo>
                    <a:pt x="0" y="113703"/>
                  </a:lnTo>
                  <a:lnTo>
                    <a:pt x="0" y="170548"/>
                  </a:lnTo>
                  <a:lnTo>
                    <a:pt x="0" y="227380"/>
                  </a:lnTo>
                  <a:lnTo>
                    <a:pt x="56832" y="227380"/>
                  </a:lnTo>
                  <a:lnTo>
                    <a:pt x="56832" y="227177"/>
                  </a:lnTo>
                  <a:lnTo>
                    <a:pt x="113665" y="227177"/>
                  </a:lnTo>
                  <a:lnTo>
                    <a:pt x="113665" y="170345"/>
                  </a:lnTo>
                  <a:lnTo>
                    <a:pt x="113665" y="113665"/>
                  </a:lnTo>
                  <a:lnTo>
                    <a:pt x="113665" y="113512"/>
                  </a:lnTo>
                  <a:lnTo>
                    <a:pt x="113665" y="56921"/>
                  </a:lnTo>
                  <a:lnTo>
                    <a:pt x="170497" y="56921"/>
                  </a:lnTo>
                  <a:lnTo>
                    <a:pt x="170497" y="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172947" y="223915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172940" y="2295829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888765" y="2409659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2B389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45607" y="24097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45607" y="246656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B389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002441" y="2409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002430" y="2409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3677" y="0"/>
                  </a:moveTo>
                  <a:lnTo>
                    <a:pt x="56845" y="0"/>
                  </a:lnTo>
                  <a:lnTo>
                    <a:pt x="56845" y="56756"/>
                  </a:lnTo>
                  <a:lnTo>
                    <a:pt x="0" y="56756"/>
                  </a:lnTo>
                  <a:lnTo>
                    <a:pt x="0" y="113588"/>
                  </a:lnTo>
                  <a:lnTo>
                    <a:pt x="56845" y="113588"/>
                  </a:lnTo>
                  <a:lnTo>
                    <a:pt x="113677" y="113677"/>
                  </a:lnTo>
                  <a:lnTo>
                    <a:pt x="113677" y="56832"/>
                  </a:lnTo>
                  <a:lnTo>
                    <a:pt x="113677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116108" y="2409494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172947" y="240957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172947" y="24664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3274655" y="2269700"/>
            <a:ext cx="35052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b="1" baseline="-8547" noProof="0" dirty="0">
                <a:solidFill>
                  <a:srgbClr val="231F20"/>
                </a:solidFill>
                <a:latin typeface="Verdana"/>
                <a:cs typeface="Verdana"/>
              </a:rPr>
              <a:t>Xβ</a:t>
            </a:r>
            <a:r>
              <a:rPr lang="fr-FR" sz="525" i="1" baseline="15873" noProof="0" dirty="0">
                <a:solidFill>
                  <a:srgbClr val="231F20"/>
                </a:solidFill>
                <a:latin typeface="Arial"/>
                <a:cs typeface="Arial"/>
              </a:rPr>
              <a:t>pop</a:t>
            </a:r>
            <a:r>
              <a:rPr lang="fr-FR" sz="525" i="1" spc="352" baseline="15873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400" spc="-50" noProof="0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endParaRPr lang="fr-FR" sz="400" noProof="0" dirty="0">
              <a:latin typeface="Arial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2172539" y="2013219"/>
            <a:ext cx="15875" cy="330200"/>
            <a:chOff x="2172539" y="2013219"/>
            <a:chExt cx="15875" cy="330200"/>
          </a:xfrm>
        </p:grpSpPr>
        <p:sp>
          <p:nvSpPr>
            <p:cNvPr id="119" name="object 119"/>
            <p:cNvSpPr/>
            <p:nvPr/>
          </p:nvSpPr>
          <p:spPr>
            <a:xfrm>
              <a:off x="2173651" y="2014330"/>
              <a:ext cx="14604" cy="327660"/>
            </a:xfrm>
            <a:custGeom>
              <a:avLst/>
              <a:gdLst/>
              <a:ahLst/>
              <a:cxnLst/>
              <a:rect l="l" t="t" r="r" b="b"/>
              <a:pathLst>
                <a:path w="14605" h="327660">
                  <a:moveTo>
                    <a:pt x="0" y="0"/>
                  </a:moveTo>
                  <a:lnTo>
                    <a:pt x="0" y="327369"/>
                  </a:lnTo>
                </a:path>
                <a:path w="14605" h="327660">
                  <a:moveTo>
                    <a:pt x="0" y="0"/>
                  </a:moveTo>
                  <a:lnTo>
                    <a:pt x="14170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173651" y="234170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>
                  <a:moveTo>
                    <a:pt x="0" y="0"/>
                  </a:moveTo>
                  <a:lnTo>
                    <a:pt x="14170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1407306" y="1484275"/>
            <a:ext cx="6794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x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449744" y="1547931"/>
            <a:ext cx="42418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36550" algn="l"/>
              </a:tabLst>
            </a:pPr>
            <a:r>
              <a:rPr lang="fr-FR" sz="350" i="1" spc="-25" noProof="0" dirty="0">
                <a:solidFill>
                  <a:srgbClr val="231F20"/>
                </a:solidFill>
                <a:latin typeface="Arial"/>
                <a:cs typeface="Arial"/>
              </a:rPr>
              <a:t>1,1 1,K</a:t>
            </a:r>
            <a:endParaRPr lang="fr-FR" sz="350" noProof="0" dirty="0">
              <a:latin typeface="Arial"/>
              <a:cs typeface="Arial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1352255" y="1485701"/>
            <a:ext cx="24130" cy="476884"/>
            <a:chOff x="1352255" y="1485701"/>
            <a:chExt cx="24130" cy="476884"/>
          </a:xfrm>
        </p:grpSpPr>
        <p:sp>
          <p:nvSpPr>
            <p:cNvPr id="124" name="object 124"/>
            <p:cNvSpPr/>
            <p:nvPr/>
          </p:nvSpPr>
          <p:spPr>
            <a:xfrm>
              <a:off x="1353366" y="1486812"/>
              <a:ext cx="22860" cy="474980"/>
            </a:xfrm>
            <a:custGeom>
              <a:avLst/>
              <a:gdLst/>
              <a:ahLst/>
              <a:cxnLst/>
              <a:rect l="l" t="t" r="r" b="b"/>
              <a:pathLst>
                <a:path w="22859" h="474980">
                  <a:moveTo>
                    <a:pt x="0" y="0"/>
                  </a:moveTo>
                  <a:lnTo>
                    <a:pt x="0" y="474410"/>
                  </a:lnTo>
                </a:path>
                <a:path w="22859" h="47498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353366" y="1961225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26" name="object 126"/>
          <p:cNvGrpSpPr/>
          <p:nvPr/>
        </p:nvGrpSpPr>
        <p:grpSpPr>
          <a:xfrm>
            <a:off x="1908094" y="1485701"/>
            <a:ext cx="24130" cy="476884"/>
            <a:chOff x="1908094" y="1485701"/>
            <a:chExt cx="24130" cy="476884"/>
          </a:xfrm>
        </p:grpSpPr>
        <p:sp>
          <p:nvSpPr>
            <p:cNvPr id="127" name="object 127"/>
            <p:cNvSpPr/>
            <p:nvPr/>
          </p:nvSpPr>
          <p:spPr>
            <a:xfrm>
              <a:off x="1930647" y="1486812"/>
              <a:ext cx="0" cy="474980"/>
            </a:xfrm>
            <a:custGeom>
              <a:avLst/>
              <a:gdLst/>
              <a:ahLst/>
              <a:cxnLst/>
              <a:rect l="l" t="t" r="r" b="b"/>
              <a:pathLst>
                <a:path h="474980">
                  <a:moveTo>
                    <a:pt x="0" y="0"/>
                  </a:moveTo>
                  <a:lnTo>
                    <a:pt x="0" y="47441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908094" y="148681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908094" y="1961225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1553672" y="1470115"/>
            <a:ext cx="27178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65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fr-FR" sz="650" spc="475" noProof="0" dirty="0">
                <a:solidFill>
                  <a:srgbClr val="231F20"/>
                </a:solidFill>
                <a:latin typeface="Arial"/>
                <a:cs typeface="Arial"/>
              </a:rPr>
              <a:t>.. </a:t>
            </a:r>
            <a:r>
              <a:rPr lang="fr-FR" sz="975" i="1" spc="-75" baseline="-8547" noProof="0" dirty="0">
                <a:solidFill>
                  <a:srgbClr val="231F20"/>
                </a:solidFill>
                <a:latin typeface="Arial"/>
                <a:cs typeface="Arial"/>
              </a:rPr>
              <a:t>x</a:t>
            </a:r>
            <a:endParaRPr lang="fr-FR" sz="975" baseline="-8547" noProof="0" dirty="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381902" y="1630360"/>
            <a:ext cx="52324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14"/>
              </a:spcBef>
            </a:pPr>
            <a:r>
              <a:rPr lang="fr-FR" sz="650" noProof="0" dirty="0">
                <a:solidFill>
                  <a:srgbClr val="231F20"/>
                </a:solidFill>
                <a:latin typeface="Arial"/>
                <a:cs typeface="Arial"/>
              </a:rPr>
              <a:t>... </a:t>
            </a:r>
            <a:r>
              <a:rPr lang="fr-FR" sz="650" spc="16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fr-FR" sz="650" noProof="0" dirty="0">
                <a:solidFill>
                  <a:srgbClr val="231F20"/>
                </a:solidFill>
                <a:latin typeface="Arial"/>
                <a:cs typeface="Arial"/>
              </a:rPr>
              <a:t>.. .</a:t>
            </a: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fr-FR" sz="65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60"/>
              </a:spcBef>
            </a:pPr>
            <a:r>
              <a:rPr lang="fr-FR" sz="975" i="1" baseline="17094" noProof="0" dirty="0">
                <a:solidFill>
                  <a:srgbClr val="231F20"/>
                </a:solidFill>
                <a:latin typeface="Arial"/>
                <a:cs typeface="Arial"/>
              </a:rPr>
              <a:t>x</a:t>
            </a:r>
            <a:r>
              <a:rPr lang="fr-FR" sz="350" i="1" noProof="0" dirty="0">
                <a:solidFill>
                  <a:srgbClr val="231F20"/>
                </a:solidFill>
                <a:latin typeface="Arial"/>
                <a:cs typeface="Arial"/>
              </a:rPr>
              <a:t>N,1</a:t>
            </a:r>
            <a:r>
              <a:rPr lang="fr-FR" sz="975" baseline="17094" noProof="0" dirty="0">
                <a:solidFill>
                  <a:srgbClr val="231F20"/>
                </a:solidFill>
                <a:latin typeface="Arial"/>
                <a:cs typeface="Arial"/>
              </a:rPr>
              <a:t>...</a:t>
            </a:r>
            <a:r>
              <a:rPr lang="fr-FR" sz="975" spc="719" baseline="17094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975" i="1" spc="-30" baseline="17094" noProof="0" dirty="0">
                <a:solidFill>
                  <a:srgbClr val="231F20"/>
                </a:solidFill>
                <a:latin typeface="Arial"/>
                <a:cs typeface="Arial"/>
              </a:rPr>
              <a:t>x</a:t>
            </a:r>
            <a:r>
              <a:rPr lang="fr-FR" sz="350" i="1" spc="-20" noProof="0" dirty="0">
                <a:solidFill>
                  <a:srgbClr val="231F20"/>
                </a:solidFill>
                <a:latin typeface="Arial"/>
                <a:cs typeface="Arial"/>
              </a:rPr>
              <a:t> N,K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2668876" y="1398064"/>
            <a:ext cx="15113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10" noProof="0" dirty="0">
                <a:solidFill>
                  <a:srgbClr val="006738"/>
                </a:solidFill>
                <a:latin typeface="Arial"/>
                <a:cs typeface="Arial"/>
              </a:rPr>
              <a:t>p+1,1</a:t>
            </a:r>
            <a:endParaRPr lang="fr-FR" sz="350" noProof="0" dirty="0">
              <a:latin typeface="Arial"/>
              <a:cs typeface="Arial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2563369" y="1360039"/>
            <a:ext cx="24130" cy="328930"/>
            <a:chOff x="2563369" y="1360039"/>
            <a:chExt cx="24130" cy="328930"/>
          </a:xfrm>
        </p:grpSpPr>
        <p:sp>
          <p:nvSpPr>
            <p:cNvPr id="134" name="object 134"/>
            <p:cNvSpPr/>
            <p:nvPr/>
          </p:nvSpPr>
          <p:spPr>
            <a:xfrm>
              <a:off x="2564481" y="136115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564481" y="168777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2962768" y="1360039"/>
            <a:ext cx="24130" cy="328930"/>
            <a:chOff x="2962768" y="1360039"/>
            <a:chExt cx="24130" cy="328930"/>
          </a:xfrm>
        </p:grpSpPr>
        <p:sp>
          <p:nvSpPr>
            <p:cNvPr id="137" name="object 137"/>
            <p:cNvSpPr/>
            <p:nvPr/>
          </p:nvSpPr>
          <p:spPr>
            <a:xfrm>
              <a:off x="2985323" y="136115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962768" y="136115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962768" y="168777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2668876" y="1604353"/>
            <a:ext cx="10287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006738"/>
                </a:solidFill>
                <a:latin typeface="Arial"/>
                <a:cs typeface="Arial"/>
              </a:rPr>
              <a:t>N,1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2626436" y="1334314"/>
            <a:ext cx="2800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5580" algn="l"/>
              </a:tabLst>
            </a:pPr>
            <a:r>
              <a:rPr lang="fr-FR" sz="650" i="1" spc="-50" noProof="0" dirty="0">
                <a:solidFill>
                  <a:srgbClr val="006738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006738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006738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2626441" y="1540697"/>
            <a:ext cx="2800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5580" algn="l"/>
              </a:tabLst>
            </a:pPr>
            <a:r>
              <a:rPr lang="fr-FR" sz="650" i="1" spc="-50" noProof="0" dirty="0">
                <a:solidFill>
                  <a:srgbClr val="006738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006738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006738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2624037" y="957138"/>
            <a:ext cx="28257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8120" algn="l"/>
              </a:tabLst>
            </a:pP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2600589" y="1020838"/>
            <a:ext cx="331470" cy="2794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8105">
              <a:lnSpc>
                <a:spcPts val="34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231F20"/>
                </a:solidFill>
                <a:latin typeface="Arial"/>
                <a:cs typeface="Arial"/>
              </a:rPr>
              <a:t>1,1</a:t>
            </a:r>
            <a:endParaRPr lang="fr-FR" sz="350" noProof="0" dirty="0">
              <a:latin typeface="Arial"/>
              <a:cs typeface="Arial"/>
            </a:endParaRPr>
          </a:p>
          <a:p>
            <a:pPr marL="38100">
              <a:lnSpc>
                <a:spcPts val="700"/>
              </a:lnSpc>
            </a:pP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  <a:spcBef>
                <a:spcPts val="135"/>
              </a:spcBef>
            </a:pPr>
            <a:r>
              <a:rPr lang="fr-FR" sz="650" i="1" noProof="0" dirty="0">
                <a:solidFill>
                  <a:srgbClr val="231F20"/>
                </a:solidFill>
                <a:latin typeface="Arial"/>
                <a:cs typeface="Arial"/>
              </a:rPr>
              <a:t>x ...</a:t>
            </a:r>
            <a:r>
              <a:rPr lang="fr-FR" sz="525" i="1" baseline="-31746" noProof="0" dirty="0">
                <a:solidFill>
                  <a:srgbClr val="231F20"/>
                </a:solidFill>
                <a:latin typeface="Arial"/>
                <a:cs typeface="Arial"/>
              </a:rPr>
              <a:t>p,1</a:t>
            </a:r>
            <a:r>
              <a:rPr lang="fr-FR" sz="525" i="1" spc="300" baseline="-31746" noProof="0" dirty="0">
                <a:solidFill>
                  <a:srgbClr val="231F20"/>
                </a:solidFill>
                <a:latin typeface="Arial"/>
                <a:cs typeface="Arial"/>
              </a:rPr>
              <a:t>  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2455695" y="1438171"/>
            <a:ext cx="26670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975" baseline="4273" noProof="0" dirty="0">
                <a:solidFill>
                  <a:srgbClr val="006738"/>
                </a:solidFill>
                <a:latin typeface="Arial"/>
                <a:cs typeface="Arial"/>
              </a:rPr>
              <a:t>=</a:t>
            </a:r>
            <a:r>
              <a:rPr lang="fr-FR" sz="975" spc="434" baseline="4273" noProof="0" dirty="0">
                <a:solidFill>
                  <a:srgbClr val="006738"/>
                </a:solidFill>
                <a:latin typeface="Arial"/>
                <a:cs typeface="Arial"/>
              </a:rPr>
              <a:t>  </a:t>
            </a:r>
            <a:r>
              <a:rPr lang="fr-FR" sz="650" spc="-25" noProof="0" dirty="0">
                <a:solidFill>
                  <a:srgbClr val="006738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2563369" y="978099"/>
            <a:ext cx="24130" cy="328930"/>
            <a:chOff x="2563369" y="978099"/>
            <a:chExt cx="24130" cy="328930"/>
          </a:xfrm>
        </p:grpSpPr>
        <p:sp>
          <p:nvSpPr>
            <p:cNvPr id="147" name="object 147"/>
            <p:cNvSpPr/>
            <p:nvPr/>
          </p:nvSpPr>
          <p:spPr>
            <a:xfrm>
              <a:off x="2564481" y="97921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564481" y="13058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49" name="object 149"/>
          <p:cNvGrpSpPr/>
          <p:nvPr/>
        </p:nvGrpSpPr>
        <p:grpSpPr>
          <a:xfrm>
            <a:off x="2962768" y="978099"/>
            <a:ext cx="24130" cy="328930"/>
            <a:chOff x="2962768" y="978099"/>
            <a:chExt cx="24130" cy="328930"/>
          </a:xfrm>
        </p:grpSpPr>
        <p:sp>
          <p:nvSpPr>
            <p:cNvPr id="150" name="object 150"/>
            <p:cNvSpPr/>
            <p:nvPr/>
          </p:nvSpPr>
          <p:spPr>
            <a:xfrm>
              <a:off x="2985323" y="97921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962768" y="97921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962768" y="13058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53" name="object 153"/>
          <p:cNvGrpSpPr/>
          <p:nvPr/>
        </p:nvGrpSpPr>
        <p:grpSpPr>
          <a:xfrm>
            <a:off x="2162427" y="1359880"/>
            <a:ext cx="25400" cy="329565"/>
            <a:chOff x="2162427" y="1359880"/>
            <a:chExt cx="25400" cy="329565"/>
          </a:xfrm>
        </p:grpSpPr>
        <p:sp>
          <p:nvSpPr>
            <p:cNvPr id="154" name="object 154"/>
            <p:cNvSpPr/>
            <p:nvPr/>
          </p:nvSpPr>
          <p:spPr>
            <a:xfrm>
              <a:off x="2163697" y="136115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163697" y="168777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2392233" y="1360039"/>
            <a:ext cx="24130" cy="328930"/>
            <a:chOff x="2392233" y="1360039"/>
            <a:chExt cx="24130" cy="328930"/>
          </a:xfrm>
        </p:grpSpPr>
        <p:sp>
          <p:nvSpPr>
            <p:cNvPr id="157" name="object 157"/>
            <p:cNvSpPr/>
            <p:nvPr/>
          </p:nvSpPr>
          <p:spPr>
            <a:xfrm>
              <a:off x="2414783" y="136115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392233" y="136115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392233" y="168777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60" name="object 160"/>
          <p:cNvSpPr txBox="1"/>
          <p:nvPr/>
        </p:nvSpPr>
        <p:spPr>
          <a:xfrm>
            <a:off x="2232138" y="1604353"/>
            <a:ext cx="61594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50" noProof="0" dirty="0">
                <a:solidFill>
                  <a:srgbClr val="006738"/>
                </a:solidFill>
                <a:latin typeface="Arial"/>
                <a:cs typeface="Arial"/>
              </a:rPr>
              <a:t>N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82787" y="1398064"/>
            <a:ext cx="158750" cy="1676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1594">
              <a:lnSpc>
                <a:spcPts val="355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006738"/>
                </a:solidFill>
                <a:latin typeface="Arial"/>
                <a:cs typeface="Arial"/>
              </a:rPr>
              <a:t>p+1</a:t>
            </a:r>
            <a:endParaRPr lang="fr-FR" sz="350" noProof="0" dirty="0">
              <a:latin typeface="Arial"/>
              <a:cs typeface="Arial"/>
            </a:endParaRPr>
          </a:p>
          <a:p>
            <a:pPr marL="12700">
              <a:lnSpc>
                <a:spcPts val="715"/>
              </a:lnSpc>
            </a:pPr>
            <a:r>
              <a:rPr lang="fr-FR" sz="650" spc="-25" noProof="0" dirty="0">
                <a:solidFill>
                  <a:srgbClr val="006738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2164302" y="1303774"/>
            <a:ext cx="25844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i="1" baseline="-21367" noProof="0" dirty="0">
                <a:solidFill>
                  <a:srgbClr val="006738"/>
                </a:solidFill>
                <a:latin typeface="Arial"/>
                <a:cs typeface="Arial"/>
              </a:rPr>
              <a:t>y</a:t>
            </a:r>
            <a:r>
              <a:rPr lang="fr-FR" sz="975" i="1" spc="-82" baseline="-21367" noProof="0" dirty="0">
                <a:solidFill>
                  <a:srgbClr val="006738"/>
                </a:solidFill>
                <a:latin typeface="Arial"/>
                <a:cs typeface="Arial"/>
              </a:rPr>
              <a:t> </a:t>
            </a:r>
            <a:r>
              <a:rPr lang="fr-FR" sz="350" i="1" spc="-10" noProof="0" dirty="0">
                <a:solidFill>
                  <a:srgbClr val="006738"/>
                </a:solidFill>
                <a:latin typeface="Arial"/>
                <a:cs typeface="Arial"/>
              </a:rPr>
              <a:t>forêt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164302" y="1512441"/>
            <a:ext cx="2508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i="1" baseline="-17094" noProof="0" dirty="0">
                <a:solidFill>
                  <a:srgbClr val="006738"/>
                </a:solidFill>
                <a:latin typeface="Arial"/>
                <a:cs typeface="Arial"/>
              </a:rPr>
              <a:t>y</a:t>
            </a:r>
            <a:r>
              <a:rPr lang="fr-FR" sz="975" i="1" spc="-165" baseline="-17094" noProof="0" dirty="0">
                <a:solidFill>
                  <a:srgbClr val="006738"/>
                </a:solidFill>
                <a:latin typeface="Arial"/>
                <a:cs typeface="Arial"/>
              </a:rPr>
              <a:t> </a:t>
            </a:r>
            <a:r>
              <a:rPr lang="fr-FR" sz="350" i="1" spc="-10" noProof="0" dirty="0">
                <a:solidFill>
                  <a:srgbClr val="006738"/>
                </a:solidFill>
                <a:latin typeface="Arial"/>
                <a:cs typeface="Arial"/>
              </a:rPr>
              <a:t>forêt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2981137" y="1409882"/>
            <a:ext cx="25146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b="1" spc="-15" baseline="-17094" noProof="0" dirty="0">
                <a:solidFill>
                  <a:srgbClr val="006738"/>
                </a:solidFill>
                <a:latin typeface="Verdana"/>
                <a:cs typeface="Verdana"/>
              </a:rPr>
              <a:t>β</a:t>
            </a:r>
            <a:r>
              <a:rPr lang="fr-FR" sz="350" i="1" spc="-10" noProof="0" dirty="0">
                <a:solidFill>
                  <a:srgbClr val="006738"/>
                </a:solidFill>
                <a:latin typeface="Arial"/>
                <a:cs typeface="Arial"/>
              </a:rPr>
              <a:t>forêt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2669868" y="2433185"/>
            <a:ext cx="15113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10" noProof="0" dirty="0">
                <a:solidFill>
                  <a:srgbClr val="231F20"/>
                </a:solidFill>
                <a:latin typeface="Arial"/>
                <a:cs typeface="Arial"/>
              </a:rPr>
              <a:t>q+1,1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2627432" y="2369529"/>
            <a:ext cx="2800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5580" algn="l"/>
              </a:tabLst>
            </a:pP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2564359" y="2395159"/>
            <a:ext cx="24130" cy="328930"/>
            <a:chOff x="2564359" y="2395159"/>
            <a:chExt cx="24130" cy="328930"/>
          </a:xfrm>
        </p:grpSpPr>
        <p:sp>
          <p:nvSpPr>
            <p:cNvPr id="168" name="object 168"/>
            <p:cNvSpPr/>
            <p:nvPr/>
          </p:nvSpPr>
          <p:spPr>
            <a:xfrm>
              <a:off x="2565470" y="239627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565470" y="272290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70" name="object 170"/>
          <p:cNvGrpSpPr/>
          <p:nvPr/>
        </p:nvGrpSpPr>
        <p:grpSpPr>
          <a:xfrm>
            <a:off x="2963758" y="2395159"/>
            <a:ext cx="24130" cy="328930"/>
            <a:chOff x="2963758" y="2395159"/>
            <a:chExt cx="24130" cy="328930"/>
          </a:xfrm>
        </p:grpSpPr>
        <p:sp>
          <p:nvSpPr>
            <p:cNvPr id="171" name="object 171"/>
            <p:cNvSpPr/>
            <p:nvPr/>
          </p:nvSpPr>
          <p:spPr>
            <a:xfrm>
              <a:off x="2986313" y="239627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963758" y="239627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963758" y="272290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74" name="object 174"/>
          <p:cNvSpPr txBox="1"/>
          <p:nvPr/>
        </p:nvSpPr>
        <p:spPr>
          <a:xfrm>
            <a:off x="2589332" y="2473292"/>
            <a:ext cx="356235" cy="2298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14"/>
              </a:spcBef>
            </a:pP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0"/>
              </a:spcBef>
            </a:pPr>
            <a:r>
              <a:rPr lang="fr-FR" sz="650" i="1" noProof="0" dirty="0">
                <a:solidFill>
                  <a:srgbClr val="231F20"/>
                </a:solidFill>
                <a:latin typeface="Arial"/>
                <a:cs typeface="Arial"/>
              </a:rPr>
              <a:t>x ...</a:t>
            </a:r>
            <a:r>
              <a:rPr lang="fr-FR" sz="525" i="1" baseline="-31746" noProof="0" dirty="0">
                <a:solidFill>
                  <a:srgbClr val="231F20"/>
                </a:solidFill>
                <a:latin typeface="Arial"/>
                <a:cs typeface="Arial"/>
              </a:rPr>
              <a:t>N,1</a:t>
            </a:r>
            <a:r>
              <a:rPr lang="fr-FR" sz="525" i="1" spc="697" baseline="-31746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2667424" y="2055959"/>
            <a:ext cx="946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1,1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2671531" y="2271680"/>
            <a:ext cx="946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q,1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2625029" y="1992259"/>
            <a:ext cx="28257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8120" algn="l"/>
              </a:tabLst>
            </a:pPr>
            <a:r>
              <a:rPr lang="fr-FR" sz="650" i="1" spc="-50" noProof="0" dirty="0">
                <a:solidFill>
                  <a:srgbClr val="1B75BC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1B75BC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1B75BC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2629095" y="2208024"/>
            <a:ext cx="27813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4310" algn="l"/>
              </a:tabLst>
            </a:pPr>
            <a:r>
              <a:rPr lang="fr-FR" sz="650" i="1" spc="-50" noProof="0" dirty="0">
                <a:solidFill>
                  <a:srgbClr val="1B75BC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1B75BC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1B75BC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2626981" y="2091352"/>
            <a:ext cx="9652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spc="-25" noProof="0" dirty="0">
                <a:solidFill>
                  <a:srgbClr val="1B75BC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</p:txBody>
      </p:sp>
      <p:grpSp>
        <p:nvGrpSpPr>
          <p:cNvPr id="180" name="object 180"/>
          <p:cNvGrpSpPr/>
          <p:nvPr/>
        </p:nvGrpSpPr>
        <p:grpSpPr>
          <a:xfrm>
            <a:off x="2564359" y="2013219"/>
            <a:ext cx="24130" cy="328930"/>
            <a:chOff x="2564359" y="2013219"/>
            <a:chExt cx="24130" cy="328930"/>
          </a:xfrm>
        </p:grpSpPr>
        <p:sp>
          <p:nvSpPr>
            <p:cNvPr id="181" name="object 181"/>
            <p:cNvSpPr/>
            <p:nvPr/>
          </p:nvSpPr>
          <p:spPr>
            <a:xfrm>
              <a:off x="2565470" y="201433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565470" y="234096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83" name="object 183"/>
          <p:cNvGrpSpPr/>
          <p:nvPr/>
        </p:nvGrpSpPr>
        <p:grpSpPr>
          <a:xfrm>
            <a:off x="2963758" y="2013219"/>
            <a:ext cx="24130" cy="328930"/>
            <a:chOff x="2963758" y="2013219"/>
            <a:chExt cx="24130" cy="328930"/>
          </a:xfrm>
        </p:grpSpPr>
        <p:sp>
          <p:nvSpPr>
            <p:cNvPr id="184" name="object 184"/>
            <p:cNvSpPr/>
            <p:nvPr/>
          </p:nvSpPr>
          <p:spPr>
            <a:xfrm>
              <a:off x="2986313" y="20143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963758" y="201433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963758" y="234096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2400298" y="2013219"/>
            <a:ext cx="24130" cy="328930"/>
            <a:chOff x="2400298" y="2013219"/>
            <a:chExt cx="24130" cy="328930"/>
          </a:xfrm>
        </p:grpSpPr>
        <p:sp>
          <p:nvSpPr>
            <p:cNvPr id="188" name="object 188"/>
            <p:cNvSpPr/>
            <p:nvPr/>
          </p:nvSpPr>
          <p:spPr>
            <a:xfrm>
              <a:off x="2422848" y="20143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400298" y="201433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400298" y="234096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91" name="object 191"/>
          <p:cNvSpPr txBox="1"/>
          <p:nvPr/>
        </p:nvSpPr>
        <p:spPr>
          <a:xfrm>
            <a:off x="2240205" y="2257534"/>
            <a:ext cx="61594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50" noProof="0" dirty="0">
                <a:solidFill>
                  <a:srgbClr val="1B75BC"/>
                </a:solidFill>
                <a:latin typeface="Arial"/>
                <a:cs typeface="Arial"/>
              </a:rPr>
              <a:t>N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2190854" y="2051245"/>
            <a:ext cx="158750" cy="1676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1594">
              <a:lnSpc>
                <a:spcPts val="355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p+1</a:t>
            </a:r>
            <a:endParaRPr lang="fr-FR" sz="350" noProof="0" dirty="0">
              <a:latin typeface="Arial"/>
              <a:cs typeface="Arial"/>
            </a:endParaRPr>
          </a:p>
          <a:p>
            <a:pPr marL="12700">
              <a:lnSpc>
                <a:spcPts val="715"/>
              </a:lnSpc>
            </a:pPr>
            <a:r>
              <a:rPr lang="fr-FR" sz="650" spc="-25" noProof="0" dirty="0">
                <a:solidFill>
                  <a:srgbClr val="1B75BC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2172369" y="1956955"/>
            <a:ext cx="2165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i="1" baseline="-21367" noProof="0" dirty="0">
                <a:solidFill>
                  <a:srgbClr val="1B75BC"/>
                </a:solidFill>
                <a:latin typeface="Arial"/>
                <a:cs typeface="Arial"/>
              </a:rPr>
              <a:t>y</a:t>
            </a:r>
            <a:r>
              <a:rPr lang="fr-FR" sz="975" i="1" spc="-89" baseline="-21367" noProof="0" dirty="0">
                <a:solidFill>
                  <a:srgbClr val="1B75BC"/>
                </a:solidFill>
                <a:latin typeface="Arial"/>
                <a:cs typeface="Arial"/>
              </a:rPr>
              <a:t> </a:t>
            </a: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pop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2172369" y="2165622"/>
            <a:ext cx="2165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i="1" baseline="-17094" noProof="0" dirty="0">
                <a:solidFill>
                  <a:srgbClr val="1B75BC"/>
                </a:solidFill>
                <a:latin typeface="Arial"/>
                <a:cs typeface="Arial"/>
              </a:rPr>
              <a:t>y</a:t>
            </a:r>
            <a:r>
              <a:rPr lang="fr-FR" sz="975" i="1" spc="-89" baseline="-17094" noProof="0" dirty="0">
                <a:solidFill>
                  <a:srgbClr val="1B75BC"/>
                </a:solidFill>
                <a:latin typeface="Arial"/>
                <a:cs typeface="Arial"/>
              </a:rPr>
              <a:t> </a:t>
            </a: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pop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63753" y="2087145"/>
            <a:ext cx="7556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spc="-50" noProof="0" dirty="0">
                <a:solidFill>
                  <a:srgbClr val="1B75BC"/>
                </a:solidFill>
                <a:latin typeface="Arial"/>
                <a:cs typeface="Arial"/>
              </a:rPr>
              <a:t>=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3007551" y="2091304"/>
            <a:ext cx="768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b="1" spc="-50" noProof="0" dirty="0">
                <a:solidFill>
                  <a:srgbClr val="1B75BC"/>
                </a:solidFill>
                <a:latin typeface="Verdana"/>
                <a:cs typeface="Verdana"/>
              </a:rPr>
              <a:t>β</a:t>
            </a:r>
            <a:endParaRPr lang="fr-FR" sz="650" noProof="0" dirty="0">
              <a:latin typeface="Verdana"/>
              <a:cs typeface="Verdana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3058792" y="2098456"/>
            <a:ext cx="10795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pop</a:t>
            </a:r>
            <a:endParaRPr lang="fr-FR" sz="350" noProof="0" dirty="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380679" y="2081669"/>
            <a:ext cx="822325" cy="17145"/>
            <a:chOff x="380679" y="2081669"/>
            <a:chExt cx="822325" cy="17145"/>
          </a:xfrm>
        </p:grpSpPr>
        <p:sp>
          <p:nvSpPr>
            <p:cNvPr id="199" name="object 199"/>
            <p:cNvSpPr/>
            <p:nvPr/>
          </p:nvSpPr>
          <p:spPr>
            <a:xfrm>
              <a:off x="381792" y="2097227"/>
              <a:ext cx="819785" cy="0"/>
            </a:xfrm>
            <a:custGeom>
              <a:avLst/>
              <a:gdLst/>
              <a:ahLst/>
              <a:cxnLst/>
              <a:rect l="l" t="t" r="r" b="b"/>
              <a:pathLst>
                <a:path w="819785">
                  <a:moveTo>
                    <a:pt x="819569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201361" y="208166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557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81790" y="208166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557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410862" y="2108174"/>
            <a:ext cx="75565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690" marR="5080" indent="-174625">
              <a:lnSpc>
                <a:spcPct val="105000"/>
              </a:lnSpc>
              <a:spcBef>
                <a:spcPts val="95"/>
              </a:spcBef>
            </a:pPr>
            <a:r>
              <a:rPr lang="fr-FR" sz="500" b="1" spc="-10" noProof="0" dirty="0">
                <a:solidFill>
                  <a:srgbClr val="231F20"/>
                </a:solidFill>
                <a:latin typeface="Arial"/>
                <a:cs typeface="Arial"/>
              </a:rPr>
              <a:t>calcul non supervisé 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en une seule fois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2002422" y="1096981"/>
            <a:ext cx="136525" cy="316230"/>
            <a:chOff x="2002422" y="1096981"/>
            <a:chExt cx="136525" cy="316230"/>
          </a:xfrm>
        </p:grpSpPr>
        <p:sp>
          <p:nvSpPr>
            <p:cNvPr id="204" name="object 204"/>
            <p:cNvSpPr/>
            <p:nvPr/>
          </p:nvSpPr>
          <p:spPr>
            <a:xfrm>
              <a:off x="2004645" y="1099203"/>
              <a:ext cx="102870" cy="295910"/>
            </a:xfrm>
            <a:custGeom>
              <a:avLst/>
              <a:gdLst/>
              <a:ahLst/>
              <a:cxnLst/>
              <a:rect l="l" t="t" r="r" b="b"/>
              <a:pathLst>
                <a:path w="102869" h="295909">
                  <a:moveTo>
                    <a:pt x="0" y="0"/>
                  </a:moveTo>
                  <a:lnTo>
                    <a:pt x="2309" y="78892"/>
                  </a:lnTo>
                  <a:lnTo>
                    <a:pt x="10818" y="144358"/>
                  </a:lnTo>
                  <a:lnTo>
                    <a:pt x="24281" y="197120"/>
                  </a:lnTo>
                  <a:lnTo>
                    <a:pt x="41455" y="237900"/>
                  </a:lnTo>
                  <a:lnTo>
                    <a:pt x="81958" y="286405"/>
                  </a:lnTo>
                  <a:lnTo>
                    <a:pt x="102799" y="295574"/>
                  </a:lnTo>
                </a:path>
              </a:pathLst>
            </a:custGeom>
            <a:ln w="4444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092755" y="1376611"/>
              <a:ext cx="46355" cy="36195"/>
            </a:xfrm>
            <a:custGeom>
              <a:avLst/>
              <a:gdLst/>
              <a:ahLst/>
              <a:cxnLst/>
              <a:rect l="l" t="t" r="r" b="b"/>
              <a:pathLst>
                <a:path w="46355" h="36194">
                  <a:moveTo>
                    <a:pt x="0" y="0"/>
                  </a:moveTo>
                  <a:lnTo>
                    <a:pt x="12179" y="16979"/>
                  </a:lnTo>
                  <a:lnTo>
                    <a:pt x="3467" y="35973"/>
                  </a:lnTo>
                  <a:lnTo>
                    <a:pt x="45756" y="13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1650161" y="876110"/>
            <a:ext cx="46672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080">
              <a:lnSpc>
                <a:spcPct val="105000"/>
              </a:lnSpc>
              <a:spcBef>
                <a:spcPts val="95"/>
              </a:spcBef>
            </a:pP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fusionner 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M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étiquettes 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fournies par </a:t>
            </a:r>
            <a:r>
              <a:rPr lang="fr-FR" sz="500" spc="-20" noProof="0" dirty="0">
                <a:solidFill>
                  <a:srgbClr val="231F20"/>
                </a:solidFill>
                <a:latin typeface="Arial"/>
                <a:cs typeface="Arial"/>
              </a:rPr>
              <a:t>l'utilisateur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207" name="object 207"/>
          <p:cNvGrpSpPr/>
          <p:nvPr/>
        </p:nvGrpSpPr>
        <p:grpSpPr>
          <a:xfrm>
            <a:off x="3050414" y="899200"/>
            <a:ext cx="95885" cy="526415"/>
            <a:chOff x="3050414" y="899200"/>
            <a:chExt cx="95885" cy="526415"/>
          </a:xfrm>
        </p:grpSpPr>
        <p:sp>
          <p:nvSpPr>
            <p:cNvPr id="208" name="object 208"/>
            <p:cNvSpPr/>
            <p:nvPr/>
          </p:nvSpPr>
          <p:spPr>
            <a:xfrm>
              <a:off x="3064939" y="901422"/>
              <a:ext cx="79375" cy="496570"/>
            </a:xfrm>
            <a:custGeom>
              <a:avLst/>
              <a:gdLst/>
              <a:ahLst/>
              <a:cxnLst/>
              <a:rect l="l" t="t" r="r" b="b"/>
              <a:pathLst>
                <a:path w="79375" h="496569">
                  <a:moveTo>
                    <a:pt x="17379" y="0"/>
                  </a:moveTo>
                  <a:lnTo>
                    <a:pt x="43771" y="29225"/>
                  </a:lnTo>
                  <a:lnTo>
                    <a:pt x="62312" y="65610"/>
                  </a:lnTo>
                  <a:lnTo>
                    <a:pt x="73755" y="107826"/>
                  </a:lnTo>
                  <a:lnTo>
                    <a:pt x="78851" y="154542"/>
                  </a:lnTo>
                  <a:lnTo>
                    <a:pt x="78353" y="204430"/>
                  </a:lnTo>
                  <a:lnTo>
                    <a:pt x="73013" y="256162"/>
                  </a:lnTo>
                  <a:lnTo>
                    <a:pt x="63582" y="308407"/>
                  </a:lnTo>
                  <a:lnTo>
                    <a:pt x="50814" y="359837"/>
                  </a:lnTo>
                  <a:lnTo>
                    <a:pt x="35459" y="409123"/>
                  </a:lnTo>
                  <a:lnTo>
                    <a:pt x="18270" y="454936"/>
                  </a:lnTo>
                  <a:lnTo>
                    <a:pt x="0" y="495946"/>
                  </a:lnTo>
                </a:path>
              </a:pathLst>
            </a:custGeom>
            <a:ln w="4444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050414" y="1377588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30" h="47625">
                  <a:moveTo>
                    <a:pt x="4142" y="0"/>
                  </a:moveTo>
                  <a:lnTo>
                    <a:pt x="0" y="47597"/>
                  </a:lnTo>
                  <a:lnTo>
                    <a:pt x="36280" y="16522"/>
                  </a:lnTo>
                  <a:lnTo>
                    <a:pt x="15415" y="17593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10" name="object 210"/>
          <p:cNvSpPr txBox="1"/>
          <p:nvPr/>
        </p:nvSpPr>
        <p:spPr>
          <a:xfrm>
            <a:off x="469074" y="515443"/>
            <a:ext cx="3670300" cy="3803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Observation multitâche à l'aide de l'imagerie satellitaire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et des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éviers</a:t>
            </a:r>
            <a:r>
              <a:rPr lang="fr-FR" sz="10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 de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cuisine</a:t>
            </a:r>
            <a:endParaRPr lang="fr-FR" sz="1000" noProof="0" dirty="0">
              <a:latin typeface="Calibri"/>
              <a:cs typeface="Calibri"/>
            </a:endParaRPr>
          </a:p>
          <a:p>
            <a:pPr marL="2285365" marR="1052195" indent="-13335">
              <a:lnSpc>
                <a:spcPct val="105000"/>
              </a:lnSpc>
              <a:spcBef>
                <a:spcPts val="110"/>
              </a:spcBef>
            </a:pP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l'utilisateur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résout la régression</a:t>
            </a:r>
            <a:endParaRPr lang="fr-FR" sz="500" noProof="0" dirty="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3767941" y="830481"/>
            <a:ext cx="54927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 marR="5080" indent="-50800">
              <a:lnSpc>
                <a:spcPct val="105000"/>
              </a:lnSpc>
              <a:spcBef>
                <a:spcPts val="95"/>
              </a:spcBef>
            </a:pP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Estimations 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SIML de la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couverture 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forestière</a:t>
            </a:r>
            <a:endParaRPr lang="fr-FR" sz="500" noProof="0" dirty="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3680192" y="1905884"/>
            <a:ext cx="54927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 marR="5080" indent="-71120">
              <a:lnSpc>
                <a:spcPct val="105000"/>
              </a:lnSpc>
              <a:spcBef>
                <a:spcPts val="95"/>
              </a:spcBef>
            </a:pP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Estimations 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SIML de la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population</a:t>
            </a:r>
            <a:endParaRPr lang="fr-FR" sz="500" noProof="0" dirty="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3286411" y="835505"/>
            <a:ext cx="350520" cy="168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865" algn="ctr">
              <a:lnSpc>
                <a:spcPct val="105000"/>
              </a:lnSpc>
              <a:spcBef>
                <a:spcPts val="95"/>
              </a:spcBef>
            </a:pP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prédiction linéaire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3442017" y="1036509"/>
            <a:ext cx="46990" cy="179070"/>
            <a:chOff x="3442017" y="1036509"/>
            <a:chExt cx="46990" cy="179070"/>
          </a:xfrm>
        </p:grpSpPr>
        <p:sp>
          <p:nvSpPr>
            <p:cNvPr id="215" name="object 215"/>
            <p:cNvSpPr/>
            <p:nvPr/>
          </p:nvSpPr>
          <p:spPr>
            <a:xfrm>
              <a:off x="3444239" y="1038731"/>
              <a:ext cx="38735" cy="150495"/>
            </a:xfrm>
            <a:custGeom>
              <a:avLst/>
              <a:gdLst/>
              <a:ahLst/>
              <a:cxnLst/>
              <a:rect l="l" t="t" r="r" b="b"/>
              <a:pathLst>
                <a:path w="38735" h="150494">
                  <a:moveTo>
                    <a:pt x="0" y="0"/>
                  </a:moveTo>
                  <a:lnTo>
                    <a:pt x="28075" y="35487"/>
                  </a:lnTo>
                  <a:lnTo>
                    <a:pt x="38456" y="75336"/>
                  </a:lnTo>
                  <a:lnTo>
                    <a:pt x="35340" y="115066"/>
                  </a:lnTo>
                  <a:lnTo>
                    <a:pt x="22922" y="150196"/>
                  </a:lnTo>
                </a:path>
              </a:pathLst>
            </a:custGeom>
            <a:ln w="4444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49661" y="1168007"/>
              <a:ext cx="39370" cy="46990"/>
            </a:xfrm>
            <a:custGeom>
              <a:avLst/>
              <a:gdLst/>
              <a:ahLst/>
              <a:cxnLst/>
              <a:rect l="l" t="t" r="r" b="b"/>
              <a:pathLst>
                <a:path w="39370" h="46990">
                  <a:moveTo>
                    <a:pt x="8827" y="0"/>
                  </a:moveTo>
                  <a:lnTo>
                    <a:pt x="0" y="46952"/>
                  </a:lnTo>
                  <a:lnTo>
                    <a:pt x="39178" y="19620"/>
                  </a:lnTo>
                  <a:lnTo>
                    <a:pt x="18308" y="18624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17" name="object 217"/>
          <p:cNvSpPr txBox="1"/>
          <p:nvPr/>
        </p:nvSpPr>
        <p:spPr>
          <a:xfrm>
            <a:off x="2173988" y="1049817"/>
            <a:ext cx="27051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b="1" noProof="0" dirty="0">
                <a:solidFill>
                  <a:srgbClr val="006738"/>
                </a:solidFill>
                <a:latin typeface="Arial"/>
                <a:cs typeface="Arial"/>
              </a:rPr>
              <a:t>Utilisateur </a:t>
            </a:r>
            <a:r>
              <a:rPr lang="fr-FR" sz="600" b="1" spc="-50" noProof="0" dirty="0">
                <a:solidFill>
                  <a:srgbClr val="006738"/>
                </a:solidFill>
                <a:latin typeface="Arial"/>
                <a:cs typeface="Arial"/>
              </a:rPr>
              <a:t>1</a:t>
            </a:r>
            <a:endParaRPr lang="fr-FR" sz="600" noProof="0" dirty="0">
              <a:latin typeface="Arial"/>
              <a:cs typeface="Arial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2162307" y="1831354"/>
            <a:ext cx="27051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b="1" noProof="0" dirty="0">
                <a:solidFill>
                  <a:srgbClr val="1B75BC"/>
                </a:solidFill>
                <a:latin typeface="Arial"/>
                <a:cs typeface="Arial"/>
              </a:rPr>
              <a:t>Utilisateur </a:t>
            </a:r>
            <a:r>
              <a:rPr lang="fr-FR" sz="600" b="1" spc="-50" noProof="0" dirty="0">
                <a:solidFill>
                  <a:srgbClr val="1B75BC"/>
                </a:solidFill>
                <a:latin typeface="Arial"/>
                <a:cs typeface="Arial"/>
              </a:rPr>
              <a:t>2</a:t>
            </a:r>
            <a:endParaRPr lang="fr-FR" sz="600" noProof="0" dirty="0">
              <a:latin typeface="Arial"/>
              <a:cs typeface="Arial"/>
            </a:endParaRPr>
          </a:p>
        </p:txBody>
      </p:sp>
      <p:grpSp>
        <p:nvGrpSpPr>
          <p:cNvPr id="219" name="object 219"/>
          <p:cNvGrpSpPr/>
          <p:nvPr/>
        </p:nvGrpSpPr>
        <p:grpSpPr>
          <a:xfrm>
            <a:off x="394990" y="1518513"/>
            <a:ext cx="396240" cy="405765"/>
            <a:chOff x="394990" y="1518513"/>
            <a:chExt cx="396240" cy="405765"/>
          </a:xfrm>
        </p:grpSpPr>
        <p:pic>
          <p:nvPicPr>
            <p:cNvPr id="220" name="object 2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990" y="1675119"/>
              <a:ext cx="248919" cy="248919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023" y="1622917"/>
              <a:ext cx="248919" cy="24891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052" y="1570715"/>
              <a:ext cx="248919" cy="24891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080" y="1518513"/>
              <a:ext cx="248919" cy="248918"/>
            </a:xfrm>
            <a:prstGeom prst="rect">
              <a:avLst/>
            </a:prstGeom>
          </p:spPr>
        </p:pic>
      </p:grpSp>
      <p:sp>
        <p:nvSpPr>
          <p:cNvPr id="224" name="object 224"/>
          <p:cNvSpPr txBox="1"/>
          <p:nvPr/>
        </p:nvSpPr>
        <p:spPr>
          <a:xfrm>
            <a:off x="347294" y="2995150"/>
            <a:ext cx="364871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Rolf, Proctor, Carleton, </a:t>
            </a:r>
            <a:r>
              <a:rPr lang="fr-FR" sz="900" spc="10" noProof="0" dirty="0" err="1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Bolliger</a:t>
            </a: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, Shankar, </a:t>
            </a:r>
            <a:r>
              <a:rPr lang="fr-FR" sz="900" spc="10" noProof="0" dirty="0" err="1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Ishihara</a:t>
            </a: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, </a:t>
            </a:r>
            <a:r>
              <a:rPr lang="fr-FR" sz="900" spc="10" noProof="0" dirty="0" err="1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Recht</a:t>
            </a: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, &amp; </a:t>
            </a:r>
            <a:r>
              <a:rPr lang="fr-FR" sz="900" spc="10" noProof="0" dirty="0" err="1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Hsiang</a:t>
            </a: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 </a:t>
            </a:r>
            <a:r>
              <a:rPr lang="fr-FR" sz="900" spc="-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(2021)</a:t>
            </a:r>
            <a:endParaRPr lang="fr-FR" sz="900" noProof="0" dirty="0">
              <a:latin typeface="Calibri"/>
              <a:cs typeface="Calibri"/>
            </a:endParaRPr>
          </a:p>
        </p:txBody>
      </p:sp>
      <p:sp>
        <p:nvSpPr>
          <p:cNvPr id="225" name="object 2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30"/>
              </a:spcBef>
            </a:pPr>
            <a:r>
              <a:rPr lang="fr-FR" spc="-50" noProof="0" dirty="0"/>
              <a:t>5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Extension des </a:t>
            </a:r>
            <a:r>
              <a:rPr lang="fr-FR" spc="-25" noProof="0" dirty="0"/>
              <a:t>pipelines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601345" cy="5080"/>
            </a:xfrm>
            <a:custGeom>
              <a:avLst/>
              <a:gdLst/>
              <a:ahLst/>
              <a:cxnLst/>
              <a:rect l="l" t="t" r="r" b="b"/>
              <a:pathLst>
                <a:path w="601345" h="5079">
                  <a:moveTo>
                    <a:pt x="0" y="5060"/>
                  </a:moveTo>
                  <a:lnTo>
                    <a:pt x="0" y="0"/>
                  </a:lnTo>
                  <a:lnTo>
                    <a:pt x="601038" y="0"/>
                  </a:lnTo>
                  <a:lnTo>
                    <a:pt x="601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296" y="1020285"/>
            <a:ext cx="2366354" cy="13487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Pipeline </a:t>
            </a:r>
            <a:r>
              <a:rPr lang="fr-FR" sz="1000" spc="-4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original </a:t>
            </a:r>
            <a:r>
              <a:rPr lang="fr-FR" sz="1000" spc="-6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MOSAIKS</a:t>
            </a:r>
            <a:endParaRPr lang="fr-FR" sz="1000" noProof="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fr-FR" sz="1000" noProof="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7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tâches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40" noProof="0" dirty="0">
                <a:solidFill>
                  <a:srgbClr val="22373A"/>
                </a:solidFill>
                <a:latin typeface="Calibri"/>
                <a:cs typeface="Calibri"/>
              </a:rPr>
              <a:t>Échantillonnage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creux</a:t>
            </a:r>
            <a:endParaRPr lang="fr-FR" sz="1000" noProof="0" dirty="0">
              <a:latin typeface="Calibri"/>
              <a:cs typeface="Calibri"/>
            </a:endParaRPr>
          </a:p>
          <a:p>
            <a:pPr marL="12700" marR="5080">
              <a:lnSpc>
                <a:spcPct val="197600"/>
              </a:lnSpc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Etiquetage manuelle des données</a:t>
            </a:r>
            <a:endParaRPr lang="fr-FR" sz="1000" noProof="0" dirty="0">
              <a:solidFill>
                <a:srgbClr val="22373A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97600"/>
              </a:lnSpc>
            </a:pP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Code de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réplication disponible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2894" y="3276217"/>
            <a:ext cx="590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6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Extension des </a:t>
            </a:r>
            <a:r>
              <a:rPr lang="fr-FR" spc="-25" noProof="0" dirty="0"/>
              <a:t>pipelines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601345" cy="5080"/>
            </a:xfrm>
            <a:custGeom>
              <a:avLst/>
              <a:gdLst/>
              <a:ahLst/>
              <a:cxnLst/>
              <a:rect l="l" t="t" r="r" b="b"/>
              <a:pathLst>
                <a:path w="601345" h="5079">
                  <a:moveTo>
                    <a:pt x="0" y="5060"/>
                  </a:moveTo>
                  <a:lnTo>
                    <a:pt x="0" y="0"/>
                  </a:lnTo>
                  <a:lnTo>
                    <a:pt x="601038" y="0"/>
                  </a:lnTo>
                  <a:lnTo>
                    <a:pt x="601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297" y="1020285"/>
            <a:ext cx="1513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2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Pipeline </a:t>
            </a:r>
            <a:r>
              <a:rPr lang="fr-FR" sz="1000" spc="-4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original </a:t>
            </a:r>
            <a:r>
              <a:rPr lang="fr-FR" sz="1000" spc="-6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MOSAIKS</a:t>
            </a:r>
            <a:endParaRPr lang="fr-FR" sz="1000" noProof="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62894" y="3276217"/>
            <a:ext cx="590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6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296" y="1372024"/>
            <a:ext cx="1777087" cy="10409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7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tâches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40" noProof="0" dirty="0">
                <a:solidFill>
                  <a:srgbClr val="22373A"/>
                </a:solidFill>
                <a:latin typeface="Calibri"/>
                <a:cs typeface="Calibri"/>
              </a:rPr>
              <a:t>Échantillonnage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creux</a:t>
            </a:r>
            <a:endParaRPr lang="fr-FR" sz="1000" noProof="0" dirty="0">
              <a:latin typeface="Calibri"/>
              <a:cs typeface="Calibri"/>
            </a:endParaRPr>
          </a:p>
          <a:p>
            <a:pPr marL="12700" marR="5080">
              <a:lnSpc>
                <a:spcPct val="197600"/>
              </a:lnSpc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Etiquetage manuelle des données</a:t>
            </a:r>
            <a:endParaRPr lang="fr-FR" sz="1000" noProof="0" dirty="0">
              <a:solidFill>
                <a:srgbClr val="22373A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97600"/>
              </a:lnSpc>
            </a:pP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Code de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réplication disponible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6884" y="1335638"/>
            <a:ext cx="139700" cy="1080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50" noProof="0" dirty="0">
                <a:solidFill>
                  <a:srgbClr val="22373A"/>
                </a:solidFill>
                <a:latin typeface="Calibri"/>
                <a:cs typeface="Calibri"/>
              </a:rPr>
              <a:t>→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-50" noProof="0" dirty="0">
                <a:solidFill>
                  <a:srgbClr val="22373A"/>
                </a:solidFill>
                <a:latin typeface="Calibri"/>
                <a:cs typeface="Calibri"/>
              </a:rPr>
              <a:t>→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-50" noProof="0" dirty="0">
                <a:solidFill>
                  <a:srgbClr val="22373A"/>
                </a:solidFill>
                <a:latin typeface="Calibri"/>
                <a:cs typeface="Calibri"/>
              </a:rPr>
              <a:t>→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fr-FR" sz="1000" spc="-50" noProof="0" dirty="0">
                <a:solidFill>
                  <a:srgbClr val="22373A"/>
                </a:solidFill>
                <a:latin typeface="Calibri"/>
                <a:cs typeface="Calibri"/>
              </a:rPr>
              <a:t>→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717" y="945253"/>
            <a:ext cx="568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6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Ce </a:t>
            </a: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travail</a:t>
            </a:r>
            <a:endParaRPr lang="fr-FR" sz="1000" noProof="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92476" y="1248325"/>
            <a:ext cx="1657985" cy="1255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80" noProof="0" dirty="0">
                <a:solidFill>
                  <a:srgbClr val="22373A"/>
                </a:solidFill>
                <a:latin typeface="Calibri"/>
                <a:cs typeface="Calibri"/>
              </a:rPr>
              <a:t>115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tâches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40" noProof="0" dirty="0">
                <a:solidFill>
                  <a:srgbClr val="22373A"/>
                </a:solidFill>
                <a:latin typeface="Calibri"/>
                <a:cs typeface="Calibri"/>
              </a:rPr>
              <a:t>Échantillonnage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dense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Manipulation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automatisée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des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variables</a:t>
            </a:r>
            <a:endParaRPr lang="fr-FR" sz="1000" noProof="0" dirty="0">
              <a:latin typeface="Calibri"/>
              <a:cs typeface="Calibri"/>
            </a:endParaRPr>
          </a:p>
          <a:p>
            <a:pPr marL="12700" marR="300355">
              <a:lnSpc>
                <a:spcPct val="114599"/>
              </a:lnSpc>
              <a:spcBef>
                <a:spcPts val="1000"/>
              </a:spcBef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Pipeline interactif </a:t>
            </a:r>
            <a:r>
              <a:rPr lang="fr-FR" sz="1000" spc="25" noProof="0" dirty="0">
                <a:solidFill>
                  <a:srgbClr val="22373A"/>
                </a:solidFill>
                <a:latin typeface="Calibri"/>
                <a:cs typeface="Calibri"/>
              </a:rPr>
              <a:t>et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ressources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3782</TotalTime>
  <Words>2373</Words>
  <Application>Microsoft Office PowerPoint</Application>
  <PresentationFormat>Custom</PresentationFormat>
  <Paragraphs>408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Meiryo UI</vt:lpstr>
      <vt:lpstr>Arial</vt:lpstr>
      <vt:lpstr>Calibri</vt:lpstr>
      <vt:lpstr>Courier New</vt:lpstr>
      <vt:lpstr>Lucida Sans Unicode</vt:lpstr>
      <vt:lpstr>Tahoma</vt:lpstr>
      <vt:lpstr>Times New Roman</vt:lpstr>
      <vt:lpstr>Verdana</vt:lpstr>
      <vt:lpstr>Office Theme</vt:lpstr>
      <vt:lpstr>Observation multitâche à l'aide d'images satellitaires et d'éviers de cuisine (MOSAIKS)</vt:lpstr>
      <vt:lpstr>PowerPoint Presentation</vt:lpstr>
      <vt:lpstr>Un ensemble croissant de mesures depuis l'espace</vt:lpstr>
      <vt:lpstr>Un ensemble croissant de mesures depuis l'espace</vt:lpstr>
      <vt:lpstr>Évaluation des prévisions basées sur les satellites pour plus de 100 variables</vt:lpstr>
      <vt:lpstr>Évaluation des prévisions basées sur les satellites pour plus de 100  variables</vt:lpstr>
      <vt:lpstr>Rappel : Pipeline MOSAIKS</vt:lpstr>
      <vt:lpstr>Extension des pipelines</vt:lpstr>
      <vt:lpstr>Extension des pipelines</vt:lpstr>
      <vt:lpstr>Quelles sont les limites d'un pipeline de cartographie planétaire ?</vt:lpstr>
      <vt:lpstr>PowerPoint Presentation</vt:lpstr>
      <vt:lpstr>PowerPoint Presentation</vt:lpstr>
      <vt:lpstr>Extraction de features en une seule fois</vt:lpstr>
      <vt:lpstr>PowerPoint Presentation</vt:lpstr>
      <vt:lpstr>Spécification automatisée du modèle</vt:lpstr>
      <vt:lpstr>Collecte de données</vt:lpstr>
      <vt:lpstr>Collecte de données</vt:lpstr>
      <vt:lpstr>Collecte de données</vt:lpstr>
      <vt:lpstr>Collecte de données</vt:lpstr>
      <vt:lpstr>PowerPoint Presentation</vt:lpstr>
      <vt:lpstr>Performance des pipelines</vt:lpstr>
      <vt:lpstr>PowerPoint Presentation</vt:lpstr>
      <vt:lpstr>Performance des pipelines</vt:lpstr>
      <vt:lpstr>PowerPoint Presentation</vt:lpstr>
      <vt:lpstr>PowerPoint Presentation</vt:lpstr>
      <vt:lpstr>PowerPoint Presentation</vt:lpstr>
      <vt:lpstr>Cas de paludisme chez les enfants</vt:lpstr>
      <vt:lpstr>Oléoducs et gazoducs</vt:lpstr>
      <vt:lpstr>PowerPoint Presentation</vt:lpstr>
      <vt:lpstr>PowerPoint Presentation</vt:lpstr>
      <vt:lpstr>PowerPoint Presentation</vt:lpstr>
      <vt:lpstr>Quelles sont les catégories d'étiquettes qui se prêtent au SIML ?</vt:lpstr>
      <vt:lpstr>PowerPoint Presentation</vt:lpstr>
      <vt:lpstr>Quelles sont les catégories d'étiquettes qui se prêtent au SIML ?</vt:lpstr>
      <vt:lpstr>Où les mesures du SIML sont-elles fiables ?</vt:lpstr>
      <vt:lpstr>Où les mesures du SIML sont-elles fiables ?</vt:lpstr>
      <vt:lpstr>PowerPoint Presentation</vt:lpstr>
      <vt:lpstr>Où les mesures du SIML sont-elles fiables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Jusqu'où peut-on extrapoler à partir des données de formation ?</vt:lpstr>
      <vt:lpstr>PowerPoint Presentation</vt:lpstr>
      <vt:lpstr>Évaluer et communiquer l'incertitude</vt:lpstr>
      <vt:lpstr>Évaluer et communiquer l'incertitude</vt:lpstr>
      <vt:lpstr>Évaluer et communiquer l'incertitude</vt:lpstr>
      <vt:lpstr>Évaluer et communiquer l'incertitude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  <vt:lpstr>Conclusions</vt:lpstr>
      <vt:lpstr>PowerPoint Presentation</vt:lpstr>
      <vt:lpstr>Remerciements</vt:lpstr>
      <vt:lpstr>PowerPoint Presentation</vt:lpstr>
      <vt:lpstr>Diversité des espèces d'oiseaux nicheurs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Multitask Observation using Satellite Imagery and Kitchen Sinks (MOSAIKS) </dc:title>
  <dc:creator>What can we see from space? Mapping over 100 variables using an image of Earth</dc:creator>
  <cp:keywords>, docId:13B5275776C5FE8095828A30BF76872E</cp:keywords>
  <cp:lastModifiedBy>Farooq Sanni</cp:lastModifiedBy>
  <cp:revision>9</cp:revision>
  <dcterms:created xsi:type="dcterms:W3CDTF">2025-02-07T17:39:57Z</dcterms:created>
  <dcterms:modified xsi:type="dcterms:W3CDTF">2025-02-10T09:02:36Z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2025-01-14T00:00:00Z</vt:filetime>
  </property>
  <property fmtid="{D5CDD505-2E9C-101B-9397-08002B2CF9AE}" pid="3" name="Creator">
    <vt:lpwstr>LaTeX with Beamer class</vt:lpwstr>
  </property>
  <property fmtid="{D5CDD505-2E9C-101B-9397-08002B2CF9AE}" pid="4" name="Producer">
    <vt:lpwstr>xdvipdfmx (20211117)</vt:lpwstr>
  </property>
  <property fmtid="{D5CDD505-2E9C-101B-9397-08002B2CF9AE}" pid="5" name="LastSaved">
    <vt:filetime>2025-01-14T00:00:00Z</vt:filetime>
  </property>
</Properties>
</file>